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1"/>
  </p:notesMasterIdLst>
  <p:handoutMasterIdLst>
    <p:handoutMasterId r:id="rId12"/>
  </p:handoutMasterIdLst>
  <p:sldIdLst>
    <p:sldId id="256" r:id="rId2"/>
    <p:sldId id="263" r:id="rId3"/>
    <p:sldId id="266" r:id="rId4"/>
    <p:sldId id="288" r:id="rId5"/>
    <p:sldId id="289" r:id="rId6"/>
    <p:sldId id="290" r:id="rId7"/>
    <p:sldId id="279" r:id="rId8"/>
    <p:sldId id="283" r:id="rId9"/>
    <p:sldId id="285" r:id="rId1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E10A2D"/>
    <a:srgbClr val="FFD44B"/>
    <a:srgbClr val="FFDC6D"/>
    <a:srgbClr val="CCECFF"/>
    <a:srgbClr val="61D6FF"/>
    <a:srgbClr val="58BEC0"/>
    <a:srgbClr val="339933"/>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29" autoAdjust="0"/>
    <p:restoredTop sz="94714" autoAdjust="0"/>
  </p:normalViewPr>
  <p:slideViewPr>
    <p:cSldViewPr>
      <p:cViewPr>
        <p:scale>
          <a:sx n="100" d="100"/>
          <a:sy n="100" d="100"/>
        </p:scale>
        <p:origin x="-1020" y="21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C78C447-12C3-424F-9146-9AF26EE6C6D4}" type="datetimeFigureOut">
              <a:rPr lang="en-US" smtClean="0"/>
              <a:pPr/>
              <a:t>9/20/2011</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F296632-5B6D-45AD-A8F3-BB0F055F8524}" type="slidenum">
              <a:rPr lang="en-US" smtClean="0"/>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F57FC9-1190-4E0E-87DB-217DD9439896}" type="datetimeFigureOut">
              <a:rPr lang="en-US" smtClean="0"/>
              <a:pPr/>
              <a:t>9/20/2011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D5D43C2-A72E-4B85-B510-8F2B80AEB1D0}"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CCECFF">
            <a:alpha val="0"/>
          </a:srgbClr>
        </a:solidFill>
        <a:effectLst/>
      </p:bgPr>
    </p:bg>
    <p:spTree>
      <p:nvGrpSpPr>
        <p:cNvPr id="1" name=""/>
        <p:cNvGrpSpPr/>
        <p:nvPr/>
      </p:nvGrpSpPr>
      <p:grpSpPr>
        <a:xfrm>
          <a:off x="0" y="0"/>
          <a:ext cx="0" cy="0"/>
          <a:chOff x="0" y="0"/>
          <a:chExt cx="0" cy="0"/>
        </a:xfrm>
      </p:grpSpPr>
      <p:sp>
        <p:nvSpPr>
          <p:cNvPr id="4" name="AutoShape 2"/>
          <p:cNvSpPr>
            <a:spLocks noChangeArrowheads="1"/>
          </p:cNvSpPr>
          <p:nvPr/>
        </p:nvSpPr>
        <p:spPr bwMode="auto">
          <a:xfrm>
            <a:off x="2209800" y="1371600"/>
            <a:ext cx="6399212" cy="2362200"/>
          </a:xfrm>
          <a:prstGeom prst="roundRect">
            <a:avLst>
              <a:gd name="adj" fmla="val 16667"/>
            </a:avLst>
          </a:prstGeom>
          <a:solidFill>
            <a:srgbClr val="0070C0"/>
          </a:solidFill>
          <a:ln w="9525">
            <a:noFill/>
            <a:round/>
            <a:headEnd/>
            <a:tailEnd/>
          </a:ln>
          <a:effectLst/>
        </p:spPr>
        <p:txBody>
          <a:bodyPr wrap="none" anchor="ctr"/>
          <a:lstStyle/>
          <a:p>
            <a:pPr>
              <a:defRPr/>
            </a:pPr>
            <a:endParaRPr lang="en-US" dirty="0"/>
          </a:p>
        </p:txBody>
      </p:sp>
      <p:sp>
        <p:nvSpPr>
          <p:cNvPr id="5" name="AutoShape 3"/>
          <p:cNvSpPr>
            <a:spLocks noChangeArrowheads="1"/>
          </p:cNvSpPr>
          <p:nvPr/>
        </p:nvSpPr>
        <p:spPr bwMode="auto">
          <a:xfrm>
            <a:off x="1828800" y="1752600"/>
            <a:ext cx="6396037" cy="2286000"/>
          </a:xfrm>
          <a:prstGeom prst="roundRect">
            <a:avLst>
              <a:gd name="adj" fmla="val 16667"/>
            </a:avLst>
          </a:prstGeom>
          <a:solidFill>
            <a:schemeClr val="accent2">
              <a:lumMod val="60000"/>
              <a:lumOff val="40000"/>
            </a:schemeClr>
          </a:solidFill>
          <a:ln w="9525">
            <a:noFill/>
            <a:round/>
            <a:headEnd/>
            <a:tailEnd/>
          </a:ln>
          <a:effectLst/>
        </p:spPr>
        <p:txBody>
          <a:bodyPr wrap="none" anchor="ctr"/>
          <a:lstStyle/>
          <a:p>
            <a:pPr>
              <a:defRPr/>
            </a:pPr>
            <a:endParaRPr lang="en-US" dirty="0"/>
          </a:p>
        </p:txBody>
      </p:sp>
      <p:sp>
        <p:nvSpPr>
          <p:cNvPr id="6" name="AutoShape 4"/>
          <p:cNvSpPr>
            <a:spLocks noChangeArrowheads="1"/>
          </p:cNvSpPr>
          <p:nvPr/>
        </p:nvSpPr>
        <p:spPr bwMode="auto">
          <a:xfrm>
            <a:off x="1531938" y="1414463"/>
            <a:ext cx="6392862" cy="2286000"/>
          </a:xfrm>
          <a:prstGeom prst="roundRect">
            <a:avLst>
              <a:gd name="adj" fmla="val 16667"/>
            </a:avLst>
          </a:prstGeom>
          <a:solidFill>
            <a:srgbClr val="FFD44B"/>
          </a:solidFill>
          <a:ln w="9525">
            <a:noFill/>
            <a:round/>
            <a:headEnd/>
            <a:tailEnd/>
          </a:ln>
          <a:effectLst/>
        </p:spPr>
        <p:txBody>
          <a:bodyPr wrap="none" anchor="ctr"/>
          <a:lstStyle/>
          <a:p>
            <a:pPr>
              <a:defRPr/>
            </a:pPr>
            <a:endParaRPr lang="en-US" dirty="0"/>
          </a:p>
        </p:txBody>
      </p:sp>
      <p:pic>
        <p:nvPicPr>
          <p:cNvPr id="7" name="Picture 28" descr="SouthWest_Logo_RGB_JPG"/>
          <p:cNvPicPr>
            <a:picLocks noChangeAspect="1" noChangeArrowheads="1"/>
          </p:cNvPicPr>
          <p:nvPr/>
        </p:nvPicPr>
        <p:blipFill>
          <a:blip r:embed="rId2" cstate="print"/>
          <a:srcRect l="5000" t="17204" r="5000" b="13979"/>
          <a:stretch>
            <a:fillRect/>
          </a:stretch>
        </p:blipFill>
        <p:spPr bwMode="auto">
          <a:xfrm>
            <a:off x="0" y="6235700"/>
            <a:ext cx="1371600" cy="304800"/>
          </a:xfrm>
          <a:prstGeom prst="rect">
            <a:avLst/>
          </a:prstGeom>
          <a:noFill/>
          <a:ln w="9525">
            <a:noFill/>
            <a:miter lim="800000"/>
            <a:headEnd/>
            <a:tailEnd/>
          </a:ln>
        </p:spPr>
      </p:pic>
      <p:sp>
        <p:nvSpPr>
          <p:cNvPr id="8" name="Rectangle 7"/>
          <p:cNvSpPr>
            <a:spLocks noChangeArrowheads="1"/>
          </p:cNvSpPr>
          <p:nvPr/>
        </p:nvSpPr>
        <p:spPr bwMode="auto">
          <a:xfrm>
            <a:off x="0" y="0"/>
            <a:ext cx="9144000" cy="914400"/>
          </a:xfrm>
          <a:prstGeom prst="rect">
            <a:avLst/>
          </a:prstGeom>
          <a:gradFill rotWithShape="1">
            <a:gsLst>
              <a:gs pos="0">
                <a:srgbClr val="E2EBE1"/>
              </a:gs>
              <a:gs pos="100000">
                <a:schemeClr val="bg1"/>
              </a:gs>
            </a:gsLst>
            <a:lin ang="5400000" scaled="1"/>
          </a:gradFill>
          <a:ln w="9525">
            <a:noFill/>
            <a:miter lim="800000"/>
            <a:headEnd/>
            <a:tailEnd/>
          </a:ln>
          <a:effectLst/>
        </p:spPr>
        <p:txBody>
          <a:bodyPr wrap="none" anchor="ctr"/>
          <a:lstStyle/>
          <a:p>
            <a:pPr>
              <a:defRPr/>
            </a:pPr>
            <a:endParaRPr lang="en-US" dirty="0"/>
          </a:p>
        </p:txBody>
      </p:sp>
      <p:grpSp>
        <p:nvGrpSpPr>
          <p:cNvPr id="9" name="Group 8"/>
          <p:cNvGrpSpPr>
            <a:grpSpLocks/>
          </p:cNvGrpSpPr>
          <p:nvPr/>
        </p:nvGrpSpPr>
        <p:grpSpPr bwMode="auto">
          <a:xfrm>
            <a:off x="0" y="228600"/>
            <a:ext cx="457200" cy="5943600"/>
            <a:chOff x="0" y="288"/>
            <a:chExt cx="288" cy="3600"/>
          </a:xfrm>
          <a:solidFill>
            <a:srgbClr val="00B0F0"/>
          </a:solidFill>
        </p:grpSpPr>
        <p:sp>
          <p:nvSpPr>
            <p:cNvPr id="10" name="AutoShape 9"/>
            <p:cNvSpPr>
              <a:spLocks noChangeArrowheads="1"/>
            </p:cNvSpPr>
            <p:nvPr/>
          </p:nvSpPr>
          <p:spPr bwMode="auto">
            <a:xfrm>
              <a:off x="58" y="360"/>
              <a:ext cx="230" cy="3455"/>
            </a:xfrm>
            <a:prstGeom prst="roundRect">
              <a:avLst>
                <a:gd name="adj" fmla="val 16667"/>
              </a:avLst>
            </a:prstGeom>
            <a:grpFill/>
            <a:ln w="9525">
              <a:noFill/>
              <a:round/>
              <a:headEnd/>
              <a:tailEnd/>
            </a:ln>
            <a:effectLst/>
          </p:spPr>
          <p:txBody>
            <a:bodyPr wrap="none" anchor="ctr"/>
            <a:lstStyle/>
            <a:p>
              <a:pPr>
                <a:defRPr/>
              </a:pPr>
              <a:endParaRPr lang="en-US" dirty="0"/>
            </a:p>
          </p:txBody>
        </p:sp>
        <p:sp>
          <p:nvSpPr>
            <p:cNvPr id="11" name="Rectangle 10"/>
            <p:cNvSpPr>
              <a:spLocks noChangeArrowheads="1"/>
            </p:cNvSpPr>
            <p:nvPr/>
          </p:nvSpPr>
          <p:spPr bwMode="auto">
            <a:xfrm>
              <a:off x="0" y="288"/>
              <a:ext cx="202" cy="3600"/>
            </a:xfrm>
            <a:prstGeom prst="rect">
              <a:avLst/>
            </a:prstGeom>
            <a:grpFill/>
            <a:ln w="9525">
              <a:noFill/>
              <a:miter lim="800000"/>
              <a:headEnd/>
              <a:tailEnd/>
            </a:ln>
            <a:effectLst/>
          </p:spPr>
          <p:txBody>
            <a:bodyPr wrap="none" anchor="ctr"/>
            <a:lstStyle/>
            <a:p>
              <a:pPr>
                <a:defRPr/>
              </a:pPr>
              <a:endParaRPr lang="en-US" dirty="0"/>
            </a:p>
          </p:txBody>
        </p:sp>
        <p:sp>
          <p:nvSpPr>
            <p:cNvPr id="12" name="Oval 11"/>
            <p:cNvSpPr>
              <a:spLocks noChangeArrowheads="1"/>
            </p:cNvSpPr>
            <p:nvPr/>
          </p:nvSpPr>
          <p:spPr bwMode="auto">
            <a:xfrm>
              <a:off x="98" y="3698"/>
              <a:ext cx="189" cy="189"/>
            </a:xfrm>
            <a:prstGeom prst="ellipse">
              <a:avLst/>
            </a:prstGeom>
            <a:grpFill/>
            <a:ln w="9525">
              <a:noFill/>
              <a:round/>
              <a:headEnd/>
              <a:tailEnd/>
            </a:ln>
            <a:effectLst/>
          </p:spPr>
          <p:txBody>
            <a:bodyPr wrap="none" anchor="ctr"/>
            <a:lstStyle/>
            <a:p>
              <a:pPr>
                <a:defRPr/>
              </a:pPr>
              <a:endParaRPr lang="en-US" dirty="0"/>
            </a:p>
          </p:txBody>
        </p:sp>
        <p:sp>
          <p:nvSpPr>
            <p:cNvPr id="13" name="Oval 12"/>
            <p:cNvSpPr>
              <a:spLocks noChangeArrowheads="1"/>
            </p:cNvSpPr>
            <p:nvPr/>
          </p:nvSpPr>
          <p:spPr bwMode="auto">
            <a:xfrm>
              <a:off x="96" y="288"/>
              <a:ext cx="189" cy="189"/>
            </a:xfrm>
            <a:prstGeom prst="ellipse">
              <a:avLst/>
            </a:prstGeom>
            <a:grpFill/>
            <a:ln w="9525">
              <a:noFill/>
              <a:round/>
              <a:headEnd/>
              <a:tailEnd/>
            </a:ln>
            <a:effectLst/>
          </p:spPr>
          <p:txBody>
            <a:bodyPr wrap="none" anchor="ctr"/>
            <a:lstStyle/>
            <a:p>
              <a:pPr>
                <a:defRPr/>
              </a:pPr>
              <a:endParaRPr lang="en-US" dirty="0"/>
            </a:p>
          </p:txBody>
        </p:sp>
      </p:grpSp>
      <p:sp>
        <p:nvSpPr>
          <p:cNvPr id="14" name="Rectangle 13"/>
          <p:cNvSpPr>
            <a:spLocks noChangeArrowheads="1"/>
          </p:cNvSpPr>
          <p:nvPr/>
        </p:nvSpPr>
        <p:spPr bwMode="auto">
          <a:xfrm>
            <a:off x="0" y="6553200"/>
            <a:ext cx="9144000" cy="304800"/>
          </a:xfrm>
          <a:prstGeom prst="rect">
            <a:avLst/>
          </a:prstGeom>
          <a:solidFill>
            <a:schemeClr val="tx1"/>
          </a:solidFill>
          <a:ln w="9525">
            <a:solidFill>
              <a:schemeClr val="tx1"/>
            </a:solidFill>
            <a:miter lim="800000"/>
            <a:headEnd/>
            <a:tailEnd/>
          </a:ln>
          <a:effectLst/>
        </p:spPr>
        <p:txBody>
          <a:bodyPr wrap="none" anchor="ctr"/>
          <a:lstStyle/>
          <a:p>
            <a:pPr>
              <a:defRPr/>
            </a:pPr>
            <a:endParaRPr lang="en-US" dirty="0"/>
          </a:p>
        </p:txBody>
      </p:sp>
      <p:sp>
        <p:nvSpPr>
          <p:cNvPr id="15" name="Text Box 14"/>
          <p:cNvSpPr txBox="1">
            <a:spLocks noChangeArrowheads="1"/>
          </p:cNvSpPr>
          <p:nvPr/>
        </p:nvSpPr>
        <p:spPr bwMode="auto">
          <a:xfrm>
            <a:off x="4192588" y="6556375"/>
            <a:ext cx="3656012" cy="301625"/>
          </a:xfrm>
          <a:prstGeom prst="rect">
            <a:avLst/>
          </a:prstGeom>
          <a:noFill/>
          <a:ln w="9525">
            <a:noFill/>
            <a:miter lim="800000"/>
            <a:headEnd/>
            <a:tailEnd/>
          </a:ln>
          <a:effectLst/>
        </p:spPr>
        <p:txBody>
          <a:bodyPr wrap="none" anchor="ctr"/>
          <a:lstStyle/>
          <a:p>
            <a:pPr algn="r">
              <a:defRPr/>
            </a:pPr>
            <a:r>
              <a:rPr lang="en-US" sz="1200" b="1" dirty="0">
                <a:solidFill>
                  <a:schemeClr val="accent1"/>
                </a:solidFill>
              </a:rPr>
              <a:t> </a:t>
            </a:r>
            <a:r>
              <a:rPr lang="en-US" sz="1200" b="1" dirty="0" smtClean="0">
                <a:solidFill>
                  <a:schemeClr val="accent1"/>
                </a:solidFill>
              </a:rPr>
              <a:t>THE</a:t>
            </a:r>
            <a:r>
              <a:rPr lang="en-US" sz="1200" b="1" baseline="0" dirty="0" smtClean="0">
                <a:solidFill>
                  <a:schemeClr val="accent1"/>
                </a:solidFill>
              </a:rPr>
              <a:t> RESUME</a:t>
            </a:r>
            <a:r>
              <a:rPr lang="en-US" sz="1200" b="1" dirty="0" smtClean="0">
                <a:solidFill>
                  <a:schemeClr val="accent1"/>
                </a:solidFill>
              </a:rPr>
              <a:t> WRITER’S </a:t>
            </a:r>
            <a:r>
              <a:rPr lang="en-US" sz="1200" b="1" dirty="0">
                <a:solidFill>
                  <a:schemeClr val="accent1"/>
                </a:solidFill>
              </a:rPr>
              <a:t>WORKBOOK  </a:t>
            </a:r>
          </a:p>
        </p:txBody>
      </p:sp>
      <p:sp>
        <p:nvSpPr>
          <p:cNvPr id="16" name="Oval 15"/>
          <p:cNvSpPr>
            <a:spLocks noChangeAspect="1" noChangeArrowheads="1"/>
          </p:cNvSpPr>
          <p:nvPr/>
        </p:nvSpPr>
        <p:spPr bwMode="hidden">
          <a:xfrm>
            <a:off x="8912225" y="6627813"/>
            <a:ext cx="155575" cy="155575"/>
          </a:xfrm>
          <a:prstGeom prst="ellipse">
            <a:avLst/>
          </a:prstGeom>
          <a:solidFill>
            <a:srgbClr val="E10A2D"/>
          </a:solidFill>
          <a:ln w="9525">
            <a:noFill/>
            <a:round/>
            <a:headEnd/>
            <a:tailEnd/>
          </a:ln>
          <a:effectLst/>
        </p:spPr>
        <p:txBody>
          <a:bodyPr wrap="none" anchor="ctr"/>
          <a:lstStyle/>
          <a:p>
            <a:pPr algn="ctr">
              <a:defRPr/>
            </a:pPr>
            <a:endParaRPr lang="en-US" sz="2400" dirty="0">
              <a:latin typeface="Times New Roman" pitchFamily="18" charset="0"/>
            </a:endParaRPr>
          </a:p>
        </p:txBody>
      </p:sp>
      <p:sp>
        <p:nvSpPr>
          <p:cNvPr id="18" name="Oval 17"/>
          <p:cNvSpPr>
            <a:spLocks noChangeAspect="1" noChangeArrowheads="1"/>
          </p:cNvSpPr>
          <p:nvPr userDrawn="1"/>
        </p:nvSpPr>
        <p:spPr bwMode="hidden">
          <a:xfrm>
            <a:off x="3959225" y="6627813"/>
            <a:ext cx="155575" cy="155575"/>
          </a:xfrm>
          <a:prstGeom prst="ellipse">
            <a:avLst/>
          </a:prstGeom>
          <a:solidFill>
            <a:srgbClr val="0070C0"/>
          </a:solidFill>
          <a:ln w="9525">
            <a:noFill/>
            <a:round/>
            <a:headEnd/>
            <a:tailEnd/>
          </a:ln>
          <a:effectLst/>
        </p:spPr>
        <p:txBody>
          <a:bodyPr wrap="none" anchor="ctr"/>
          <a:lstStyle/>
          <a:p>
            <a:pPr algn="ctr">
              <a:defRPr/>
            </a:pPr>
            <a:endParaRPr lang="en-US" sz="2400" dirty="0">
              <a:latin typeface="Times New Roman" pitchFamily="18" charset="0"/>
            </a:endParaRPr>
          </a:p>
        </p:txBody>
      </p:sp>
      <p:sp>
        <p:nvSpPr>
          <p:cNvPr id="19" name="Oval 18"/>
          <p:cNvSpPr>
            <a:spLocks noChangeAspect="1" noChangeArrowheads="1"/>
          </p:cNvSpPr>
          <p:nvPr userDrawn="1"/>
        </p:nvSpPr>
        <p:spPr bwMode="hidden">
          <a:xfrm>
            <a:off x="3694113" y="6627813"/>
            <a:ext cx="155575" cy="155575"/>
          </a:xfrm>
          <a:prstGeom prst="ellipse">
            <a:avLst/>
          </a:prstGeom>
          <a:solidFill>
            <a:srgbClr val="0033CC"/>
          </a:solidFill>
          <a:ln w="9525">
            <a:noFill/>
            <a:round/>
            <a:headEnd/>
            <a:tailEnd/>
          </a:ln>
          <a:effectLst/>
        </p:spPr>
        <p:txBody>
          <a:bodyPr wrap="none" anchor="ctr"/>
          <a:lstStyle/>
          <a:p>
            <a:pPr algn="ctr">
              <a:defRPr/>
            </a:pPr>
            <a:endParaRPr lang="en-US" sz="2400" dirty="0">
              <a:latin typeface="Times New Roman" pitchFamily="18" charset="0"/>
            </a:endParaRPr>
          </a:p>
        </p:txBody>
      </p:sp>
      <p:sp>
        <p:nvSpPr>
          <p:cNvPr id="20" name="Oval 19"/>
          <p:cNvSpPr>
            <a:spLocks noChangeAspect="1" noChangeArrowheads="1"/>
          </p:cNvSpPr>
          <p:nvPr userDrawn="1"/>
        </p:nvSpPr>
        <p:spPr bwMode="hidden">
          <a:xfrm>
            <a:off x="3427413" y="6627813"/>
            <a:ext cx="155575" cy="155575"/>
          </a:xfrm>
          <a:prstGeom prst="ellipse">
            <a:avLst/>
          </a:prstGeom>
          <a:solidFill>
            <a:srgbClr val="FFD44B"/>
          </a:solidFill>
          <a:ln w="9525">
            <a:noFill/>
            <a:round/>
            <a:headEnd/>
            <a:tailEnd/>
          </a:ln>
          <a:effectLst/>
        </p:spPr>
        <p:txBody>
          <a:bodyPr wrap="none" anchor="ctr"/>
          <a:lstStyle/>
          <a:p>
            <a:pPr algn="ctr">
              <a:defRPr/>
            </a:pPr>
            <a:endParaRPr lang="en-US" sz="2400" dirty="0">
              <a:latin typeface="Times New Roman" pitchFamily="18" charset="0"/>
            </a:endParaRPr>
          </a:p>
        </p:txBody>
      </p:sp>
      <p:sp>
        <p:nvSpPr>
          <p:cNvPr id="21" name="Oval 20"/>
          <p:cNvSpPr>
            <a:spLocks noChangeAspect="1" noChangeArrowheads="1"/>
          </p:cNvSpPr>
          <p:nvPr userDrawn="1"/>
        </p:nvSpPr>
        <p:spPr bwMode="hidden">
          <a:xfrm>
            <a:off x="2895600" y="6627813"/>
            <a:ext cx="155575" cy="155575"/>
          </a:xfrm>
          <a:prstGeom prst="ellipse">
            <a:avLst/>
          </a:prstGeom>
          <a:solidFill>
            <a:srgbClr val="00B0F0"/>
          </a:solidFill>
          <a:ln w="9525">
            <a:noFill/>
            <a:round/>
            <a:headEnd/>
            <a:tailEnd/>
          </a:ln>
          <a:effectLst/>
        </p:spPr>
        <p:txBody>
          <a:bodyPr wrap="none" anchor="ctr"/>
          <a:lstStyle/>
          <a:p>
            <a:pPr algn="ctr">
              <a:defRPr/>
            </a:pPr>
            <a:endParaRPr lang="en-US" sz="2400" dirty="0">
              <a:latin typeface="Times New Roman" pitchFamily="18" charset="0"/>
            </a:endParaRPr>
          </a:p>
        </p:txBody>
      </p:sp>
      <p:sp>
        <p:nvSpPr>
          <p:cNvPr id="22" name="Oval 21"/>
          <p:cNvSpPr>
            <a:spLocks noChangeAspect="1" noChangeArrowheads="1"/>
          </p:cNvSpPr>
          <p:nvPr userDrawn="1"/>
        </p:nvSpPr>
        <p:spPr bwMode="hidden">
          <a:xfrm>
            <a:off x="3162300" y="6627813"/>
            <a:ext cx="155575" cy="155575"/>
          </a:xfrm>
          <a:prstGeom prst="ellipse">
            <a:avLst/>
          </a:prstGeom>
          <a:solidFill>
            <a:srgbClr val="E10A2D"/>
          </a:solidFill>
          <a:ln w="9525">
            <a:noFill/>
            <a:round/>
            <a:headEnd/>
            <a:tailEnd/>
          </a:ln>
          <a:effectLst/>
        </p:spPr>
        <p:txBody>
          <a:bodyPr wrap="none" anchor="ctr"/>
          <a:lstStyle/>
          <a:p>
            <a:pPr algn="ctr">
              <a:defRPr/>
            </a:pPr>
            <a:endParaRPr lang="en-US" sz="2400" dirty="0">
              <a:latin typeface="Times New Roman" pitchFamily="18" charset="0"/>
            </a:endParaRPr>
          </a:p>
        </p:txBody>
      </p:sp>
      <p:sp>
        <p:nvSpPr>
          <p:cNvPr id="24" name="Oval 23"/>
          <p:cNvSpPr>
            <a:spLocks noChangeAspect="1" noChangeArrowheads="1"/>
          </p:cNvSpPr>
          <p:nvPr userDrawn="1"/>
        </p:nvSpPr>
        <p:spPr bwMode="hidden">
          <a:xfrm flipH="1">
            <a:off x="7848600" y="6627813"/>
            <a:ext cx="155575" cy="155575"/>
          </a:xfrm>
          <a:prstGeom prst="ellipse">
            <a:avLst/>
          </a:prstGeom>
          <a:solidFill>
            <a:srgbClr val="0070C0"/>
          </a:solidFill>
          <a:ln w="9525">
            <a:noFill/>
            <a:round/>
            <a:headEnd/>
            <a:tailEnd/>
          </a:ln>
          <a:effectLst/>
        </p:spPr>
        <p:txBody>
          <a:bodyPr wrap="none" anchor="ctr"/>
          <a:lstStyle/>
          <a:p>
            <a:pPr algn="ctr">
              <a:defRPr/>
            </a:pPr>
            <a:endParaRPr lang="en-US" sz="2400" dirty="0">
              <a:latin typeface="Times New Roman" pitchFamily="18" charset="0"/>
            </a:endParaRPr>
          </a:p>
        </p:txBody>
      </p:sp>
      <p:sp>
        <p:nvSpPr>
          <p:cNvPr id="25" name="Oval 24"/>
          <p:cNvSpPr>
            <a:spLocks noChangeAspect="1" noChangeArrowheads="1"/>
          </p:cNvSpPr>
          <p:nvPr userDrawn="1"/>
        </p:nvSpPr>
        <p:spPr bwMode="hidden">
          <a:xfrm>
            <a:off x="8113713" y="6627813"/>
            <a:ext cx="155575" cy="155575"/>
          </a:xfrm>
          <a:prstGeom prst="ellipse">
            <a:avLst/>
          </a:prstGeom>
          <a:solidFill>
            <a:schemeClr val="accent2"/>
          </a:solidFill>
          <a:ln w="9525">
            <a:noFill/>
            <a:round/>
            <a:headEnd/>
            <a:tailEnd/>
          </a:ln>
          <a:effectLst/>
        </p:spPr>
        <p:txBody>
          <a:bodyPr wrap="none" anchor="ctr"/>
          <a:lstStyle/>
          <a:p>
            <a:pPr algn="ctr">
              <a:defRPr/>
            </a:pPr>
            <a:endParaRPr lang="en-US" sz="2400" dirty="0">
              <a:latin typeface="Times New Roman" pitchFamily="18" charset="0"/>
            </a:endParaRPr>
          </a:p>
        </p:txBody>
      </p:sp>
      <p:sp>
        <p:nvSpPr>
          <p:cNvPr id="26" name="Oval 25"/>
          <p:cNvSpPr>
            <a:spLocks noChangeAspect="1" noChangeArrowheads="1"/>
          </p:cNvSpPr>
          <p:nvPr userDrawn="1"/>
        </p:nvSpPr>
        <p:spPr bwMode="hidden">
          <a:xfrm flipH="1">
            <a:off x="8380413" y="6627813"/>
            <a:ext cx="155575" cy="155575"/>
          </a:xfrm>
          <a:prstGeom prst="ellipse">
            <a:avLst/>
          </a:prstGeom>
          <a:solidFill>
            <a:srgbClr val="FFD44B"/>
          </a:solidFill>
          <a:ln w="9525">
            <a:noFill/>
            <a:round/>
            <a:headEnd/>
            <a:tailEnd/>
          </a:ln>
          <a:effectLst/>
        </p:spPr>
        <p:txBody>
          <a:bodyPr wrap="none" anchor="ctr"/>
          <a:lstStyle/>
          <a:p>
            <a:pPr algn="ctr">
              <a:defRPr/>
            </a:pPr>
            <a:endParaRPr lang="en-US" sz="2400" dirty="0">
              <a:latin typeface="Times New Roman" pitchFamily="18" charset="0"/>
            </a:endParaRPr>
          </a:p>
        </p:txBody>
      </p:sp>
      <p:sp>
        <p:nvSpPr>
          <p:cNvPr id="27" name="Oval 26"/>
          <p:cNvSpPr>
            <a:spLocks noChangeAspect="1" noChangeArrowheads="1"/>
          </p:cNvSpPr>
          <p:nvPr userDrawn="1"/>
        </p:nvSpPr>
        <p:spPr bwMode="hidden">
          <a:xfrm flipH="1">
            <a:off x="8912225" y="6627813"/>
            <a:ext cx="155575" cy="155575"/>
          </a:xfrm>
          <a:prstGeom prst="ellipse">
            <a:avLst/>
          </a:prstGeom>
          <a:solidFill>
            <a:srgbClr val="00B0F0"/>
          </a:solidFill>
          <a:ln w="9525">
            <a:noFill/>
            <a:round/>
            <a:headEnd/>
            <a:tailEnd/>
          </a:ln>
          <a:effectLst/>
        </p:spPr>
        <p:txBody>
          <a:bodyPr wrap="none" anchor="ctr"/>
          <a:lstStyle/>
          <a:p>
            <a:pPr algn="ctr">
              <a:defRPr/>
            </a:pPr>
            <a:endParaRPr lang="en-US" sz="2400" dirty="0">
              <a:latin typeface="Times New Roman" pitchFamily="18" charset="0"/>
            </a:endParaRPr>
          </a:p>
        </p:txBody>
      </p:sp>
      <p:sp>
        <p:nvSpPr>
          <p:cNvPr id="28" name="Oval 27"/>
          <p:cNvSpPr>
            <a:spLocks noChangeAspect="1" noChangeArrowheads="1"/>
          </p:cNvSpPr>
          <p:nvPr userDrawn="1"/>
        </p:nvSpPr>
        <p:spPr bwMode="hidden">
          <a:xfrm flipH="1">
            <a:off x="8645525" y="6627813"/>
            <a:ext cx="155575" cy="155575"/>
          </a:xfrm>
          <a:prstGeom prst="ellipse">
            <a:avLst/>
          </a:prstGeom>
          <a:solidFill>
            <a:srgbClr val="E10A2D"/>
          </a:solidFill>
          <a:ln w="9525">
            <a:noFill/>
            <a:round/>
            <a:headEnd/>
            <a:tailEnd/>
          </a:ln>
          <a:effectLst/>
        </p:spPr>
        <p:txBody>
          <a:bodyPr wrap="none" anchor="ctr"/>
          <a:lstStyle/>
          <a:p>
            <a:pPr algn="ctr">
              <a:defRPr/>
            </a:pPr>
            <a:endParaRPr lang="en-US" sz="2400" dirty="0">
              <a:latin typeface="Times New Roman" pitchFamily="18" charset="0"/>
            </a:endParaRPr>
          </a:p>
        </p:txBody>
      </p:sp>
      <p:sp>
        <p:nvSpPr>
          <p:cNvPr id="29" name="AutoShape 28"/>
          <p:cNvSpPr>
            <a:spLocks noChangeArrowheads="1"/>
          </p:cNvSpPr>
          <p:nvPr userDrawn="1"/>
        </p:nvSpPr>
        <p:spPr bwMode="auto">
          <a:xfrm>
            <a:off x="1066800" y="990600"/>
            <a:ext cx="6389687" cy="2286000"/>
          </a:xfrm>
          <a:prstGeom prst="roundRect">
            <a:avLst>
              <a:gd name="adj" fmla="val 16667"/>
            </a:avLst>
          </a:prstGeom>
          <a:solidFill>
            <a:srgbClr val="FF0000"/>
          </a:solidFill>
          <a:ln w="9525">
            <a:noFill/>
            <a:round/>
            <a:headEnd/>
            <a:tailEnd/>
          </a:ln>
          <a:effectLst/>
        </p:spPr>
        <p:txBody>
          <a:bodyPr wrap="none" anchor="ctr"/>
          <a:lstStyle/>
          <a:p>
            <a:pPr>
              <a:defRPr/>
            </a:pPr>
            <a:endParaRPr lang="en-US" dirty="0"/>
          </a:p>
        </p:txBody>
      </p:sp>
      <p:sp>
        <p:nvSpPr>
          <p:cNvPr id="30" name="AutoShape 29"/>
          <p:cNvSpPr>
            <a:spLocks noChangeArrowheads="1"/>
          </p:cNvSpPr>
          <p:nvPr userDrawn="1"/>
        </p:nvSpPr>
        <p:spPr bwMode="auto">
          <a:xfrm>
            <a:off x="776288" y="1371600"/>
            <a:ext cx="6310312" cy="2362199"/>
          </a:xfrm>
          <a:prstGeom prst="roundRect">
            <a:avLst>
              <a:gd name="adj" fmla="val 16667"/>
            </a:avLst>
          </a:prstGeom>
          <a:solidFill>
            <a:srgbClr val="00B0F0"/>
          </a:solidFill>
          <a:ln w="9525">
            <a:noFill/>
            <a:round/>
            <a:headEnd/>
            <a:tailEnd/>
          </a:ln>
          <a:effectLst/>
        </p:spPr>
        <p:txBody>
          <a:bodyPr wrap="none" anchor="ctr"/>
          <a:lstStyle/>
          <a:p>
            <a:pPr>
              <a:defRPr/>
            </a:pPr>
            <a:endParaRPr lang="en-US" dirty="0"/>
          </a:p>
        </p:txBody>
      </p:sp>
      <p:sp>
        <p:nvSpPr>
          <p:cNvPr id="5125" name="Rectangle 5"/>
          <p:cNvSpPr>
            <a:spLocks noGrp="1" noChangeArrowheads="1"/>
          </p:cNvSpPr>
          <p:nvPr userDrawn="1">
            <p:ph type="subTitle" idx="1" hasCustomPrompt="1"/>
          </p:nvPr>
        </p:nvSpPr>
        <p:spPr>
          <a:xfrm>
            <a:off x="1752600" y="3886200"/>
            <a:ext cx="5867400" cy="1752600"/>
          </a:xfrm>
        </p:spPr>
        <p:txBody>
          <a:bodyPr/>
          <a:lstStyle>
            <a:lvl1pPr marL="0" indent="0" algn="ctr">
              <a:buFont typeface="Wingdings" pitchFamily="2" charset="2"/>
              <a:buNone/>
              <a:defRPr sz="4000" baseline="0">
                <a:solidFill>
                  <a:schemeClr val="tx1"/>
                </a:solidFill>
                <a:latin typeface="Arial" pitchFamily="34" charset="0"/>
                <a:cs typeface="Arial" pitchFamily="34" charset="0"/>
              </a:defRPr>
            </a:lvl1pPr>
          </a:lstStyle>
          <a:p>
            <a:r>
              <a:rPr lang="en-US" dirty="0" smtClean="0"/>
              <a:t>Introduction</a:t>
            </a:r>
            <a:endParaRPr lang="en-US" dirty="0"/>
          </a:p>
        </p:txBody>
      </p:sp>
      <p:sp>
        <p:nvSpPr>
          <p:cNvPr id="5150" name="Rectangle 30"/>
          <p:cNvSpPr>
            <a:spLocks noGrp="1" noChangeArrowheads="1"/>
          </p:cNvSpPr>
          <p:nvPr userDrawn="1">
            <p:ph type="ctrTitle" hasCustomPrompt="1"/>
          </p:nvPr>
        </p:nvSpPr>
        <p:spPr>
          <a:xfrm>
            <a:off x="1371600" y="1414463"/>
            <a:ext cx="5484813" cy="2286000"/>
          </a:xfrm>
          <a:ln w="76200"/>
        </p:spPr>
        <p:txBody>
          <a:bodyPr/>
          <a:lstStyle>
            <a:lvl1pPr>
              <a:defRPr sz="6600">
                <a:solidFill>
                  <a:schemeClr val="bg1"/>
                </a:solidFill>
                <a:effectLst>
                  <a:innerShdw blurRad="63500" dist="50800" dir="2700000">
                    <a:prstClr val="black">
                      <a:alpha val="50000"/>
                    </a:prstClr>
                  </a:innerShdw>
                </a:effectLst>
              </a:defRPr>
            </a:lvl1pPr>
          </a:lstStyle>
          <a:p>
            <a:r>
              <a:rPr lang="en-US" smtClean="0"/>
              <a:t>CHAPTER 1</a:t>
            </a:r>
            <a:endParaRPr lang="en-US" dirty="0"/>
          </a:p>
        </p:txBody>
      </p:sp>
      <p:sp>
        <p:nvSpPr>
          <p:cNvPr id="32" name="TextBox 31"/>
          <p:cNvSpPr txBox="1"/>
          <p:nvPr userDrawn="1"/>
        </p:nvSpPr>
        <p:spPr>
          <a:xfrm>
            <a:off x="1600200" y="2971800"/>
            <a:ext cx="4343400" cy="707886"/>
          </a:xfrm>
          <a:prstGeom prst="rect">
            <a:avLst/>
          </a:prstGeom>
          <a:solidFill>
            <a:srgbClr val="00B0F0"/>
          </a:solidFill>
        </p:spPr>
        <p:txBody>
          <a:bodyPr wrap="square" rtlCol="0" anchor="t" anchorCtr="0">
            <a:spAutoFit/>
          </a:bodyPr>
          <a:lstStyle/>
          <a:p>
            <a:endParaRPr lang="en-US" sz="4000" baseline="0" dirty="0">
              <a:solidFill>
                <a:schemeClr val="bg1"/>
              </a:solidFill>
            </a:endParaRPr>
          </a:p>
        </p:txBody>
      </p:sp>
      <p:sp>
        <p:nvSpPr>
          <p:cNvPr id="36" name="Oval 35"/>
          <p:cNvSpPr>
            <a:spLocks noChangeAspect="1" noChangeArrowheads="1"/>
          </p:cNvSpPr>
          <p:nvPr userDrawn="1"/>
        </p:nvSpPr>
        <p:spPr bwMode="hidden">
          <a:xfrm flipH="1">
            <a:off x="2057400" y="3200400"/>
            <a:ext cx="118872" cy="118872"/>
          </a:xfrm>
          <a:prstGeom prst="ellipse">
            <a:avLst/>
          </a:prstGeom>
          <a:solidFill>
            <a:schemeClr val="bg1"/>
          </a:solidFill>
          <a:ln w="9525">
            <a:noFill/>
            <a:round/>
            <a:headEnd/>
            <a:tailEnd/>
          </a:ln>
          <a:effectLst/>
        </p:spPr>
        <p:txBody>
          <a:bodyPr wrap="none" anchor="ctr"/>
          <a:lstStyle/>
          <a:p>
            <a:pPr algn="ctr">
              <a:defRPr/>
            </a:pPr>
            <a:endParaRPr lang="en-US" sz="2400" dirty="0">
              <a:latin typeface="Times New Roman" pitchFamily="18" charset="0"/>
            </a:endParaRPr>
          </a:p>
        </p:txBody>
      </p:sp>
      <p:sp>
        <p:nvSpPr>
          <p:cNvPr id="37" name="Oval 36"/>
          <p:cNvSpPr>
            <a:spLocks noChangeAspect="1" noChangeArrowheads="1"/>
          </p:cNvSpPr>
          <p:nvPr userDrawn="1"/>
        </p:nvSpPr>
        <p:spPr bwMode="hidden">
          <a:xfrm flipH="1">
            <a:off x="2286000" y="3200400"/>
            <a:ext cx="118872" cy="118872"/>
          </a:xfrm>
          <a:prstGeom prst="ellipse">
            <a:avLst/>
          </a:prstGeom>
          <a:solidFill>
            <a:schemeClr val="bg1"/>
          </a:solidFill>
          <a:ln w="9525">
            <a:noFill/>
            <a:round/>
            <a:headEnd/>
            <a:tailEnd/>
          </a:ln>
          <a:effectLst/>
        </p:spPr>
        <p:txBody>
          <a:bodyPr wrap="none" anchor="ctr"/>
          <a:lstStyle/>
          <a:p>
            <a:pPr algn="ctr">
              <a:defRPr/>
            </a:pPr>
            <a:endParaRPr lang="en-US" sz="2400" dirty="0">
              <a:latin typeface="Times New Roman" pitchFamily="18" charset="0"/>
            </a:endParaRPr>
          </a:p>
        </p:txBody>
      </p:sp>
      <p:sp>
        <p:nvSpPr>
          <p:cNvPr id="38" name="Oval 37"/>
          <p:cNvSpPr>
            <a:spLocks noChangeAspect="1" noChangeArrowheads="1"/>
          </p:cNvSpPr>
          <p:nvPr userDrawn="1"/>
        </p:nvSpPr>
        <p:spPr bwMode="hidden">
          <a:xfrm flipH="1">
            <a:off x="2514600" y="3200400"/>
            <a:ext cx="118872" cy="118872"/>
          </a:xfrm>
          <a:prstGeom prst="ellipse">
            <a:avLst/>
          </a:prstGeom>
          <a:solidFill>
            <a:schemeClr val="bg1"/>
          </a:solidFill>
          <a:ln w="9525">
            <a:noFill/>
            <a:round/>
            <a:headEnd/>
            <a:tailEnd/>
          </a:ln>
          <a:effectLst/>
        </p:spPr>
        <p:txBody>
          <a:bodyPr wrap="none" anchor="ctr"/>
          <a:lstStyle/>
          <a:p>
            <a:pPr algn="ctr">
              <a:defRPr/>
            </a:pPr>
            <a:endParaRPr lang="en-US" sz="2400" dirty="0">
              <a:latin typeface="Times New Roman" pitchFamily="18" charset="0"/>
            </a:endParaRPr>
          </a:p>
        </p:txBody>
      </p:sp>
      <p:sp>
        <p:nvSpPr>
          <p:cNvPr id="39" name="Oval 38"/>
          <p:cNvSpPr>
            <a:spLocks noChangeAspect="1" noChangeArrowheads="1"/>
          </p:cNvSpPr>
          <p:nvPr userDrawn="1"/>
        </p:nvSpPr>
        <p:spPr bwMode="hidden">
          <a:xfrm flipH="1">
            <a:off x="2743200" y="3200400"/>
            <a:ext cx="118872" cy="118872"/>
          </a:xfrm>
          <a:prstGeom prst="ellipse">
            <a:avLst/>
          </a:prstGeom>
          <a:solidFill>
            <a:schemeClr val="bg1"/>
          </a:solidFill>
          <a:ln w="9525">
            <a:noFill/>
            <a:round/>
            <a:headEnd/>
            <a:tailEnd/>
          </a:ln>
          <a:effectLst/>
        </p:spPr>
        <p:txBody>
          <a:bodyPr wrap="none" anchor="ctr"/>
          <a:lstStyle/>
          <a:p>
            <a:pPr algn="ctr">
              <a:defRPr/>
            </a:pPr>
            <a:endParaRPr lang="en-US" sz="2400" dirty="0">
              <a:latin typeface="Times New Roman" pitchFamily="18" charset="0"/>
            </a:endParaRPr>
          </a:p>
        </p:txBody>
      </p:sp>
      <p:sp>
        <p:nvSpPr>
          <p:cNvPr id="40" name="Oval 39"/>
          <p:cNvSpPr>
            <a:spLocks noChangeAspect="1" noChangeArrowheads="1"/>
          </p:cNvSpPr>
          <p:nvPr userDrawn="1"/>
        </p:nvSpPr>
        <p:spPr bwMode="hidden">
          <a:xfrm flipH="1">
            <a:off x="2971800" y="3200400"/>
            <a:ext cx="118872" cy="118872"/>
          </a:xfrm>
          <a:prstGeom prst="ellipse">
            <a:avLst/>
          </a:prstGeom>
          <a:solidFill>
            <a:schemeClr val="bg1"/>
          </a:solidFill>
          <a:ln w="9525">
            <a:noFill/>
            <a:round/>
            <a:headEnd/>
            <a:tailEnd/>
          </a:ln>
          <a:effectLst/>
        </p:spPr>
        <p:txBody>
          <a:bodyPr wrap="none" anchor="ctr"/>
          <a:lstStyle/>
          <a:p>
            <a:pPr algn="ctr">
              <a:defRPr/>
            </a:pPr>
            <a:endParaRPr lang="en-US" sz="2400" dirty="0">
              <a:latin typeface="Times New Roman" pitchFamily="18" charset="0"/>
            </a:endParaRPr>
          </a:p>
        </p:txBody>
      </p:sp>
      <p:sp>
        <p:nvSpPr>
          <p:cNvPr id="41" name="Oval 40"/>
          <p:cNvSpPr>
            <a:spLocks noChangeAspect="1" noChangeArrowheads="1"/>
          </p:cNvSpPr>
          <p:nvPr userDrawn="1"/>
        </p:nvSpPr>
        <p:spPr bwMode="hidden">
          <a:xfrm flipH="1">
            <a:off x="3200400" y="3200400"/>
            <a:ext cx="118872" cy="118872"/>
          </a:xfrm>
          <a:prstGeom prst="ellipse">
            <a:avLst/>
          </a:prstGeom>
          <a:solidFill>
            <a:schemeClr val="bg1"/>
          </a:solidFill>
          <a:ln w="9525">
            <a:noFill/>
            <a:round/>
            <a:headEnd/>
            <a:tailEnd/>
          </a:ln>
          <a:effectLst/>
        </p:spPr>
        <p:txBody>
          <a:bodyPr wrap="none" anchor="ctr"/>
          <a:lstStyle/>
          <a:p>
            <a:pPr algn="ctr">
              <a:defRPr/>
            </a:pPr>
            <a:endParaRPr lang="en-US" sz="2400" dirty="0">
              <a:latin typeface="Times New Roman" pitchFamily="18" charset="0"/>
            </a:endParaRPr>
          </a:p>
        </p:txBody>
      </p:sp>
      <p:sp>
        <p:nvSpPr>
          <p:cNvPr id="42" name="Oval 41"/>
          <p:cNvSpPr>
            <a:spLocks noChangeAspect="1" noChangeArrowheads="1"/>
          </p:cNvSpPr>
          <p:nvPr userDrawn="1"/>
        </p:nvSpPr>
        <p:spPr bwMode="hidden">
          <a:xfrm flipH="1">
            <a:off x="3429000" y="3200400"/>
            <a:ext cx="118872" cy="118872"/>
          </a:xfrm>
          <a:prstGeom prst="ellipse">
            <a:avLst/>
          </a:prstGeom>
          <a:solidFill>
            <a:schemeClr val="bg1"/>
          </a:solidFill>
          <a:ln w="9525">
            <a:noFill/>
            <a:round/>
            <a:headEnd/>
            <a:tailEnd/>
          </a:ln>
          <a:effectLst/>
        </p:spPr>
        <p:txBody>
          <a:bodyPr wrap="none" anchor="ctr"/>
          <a:lstStyle/>
          <a:p>
            <a:pPr algn="ctr">
              <a:defRPr/>
            </a:pPr>
            <a:endParaRPr lang="en-US" sz="2400" dirty="0">
              <a:latin typeface="Times New Roman" pitchFamily="18" charset="0"/>
            </a:endParaRPr>
          </a:p>
        </p:txBody>
      </p:sp>
      <p:sp>
        <p:nvSpPr>
          <p:cNvPr id="43" name="Oval 42"/>
          <p:cNvSpPr>
            <a:spLocks noChangeAspect="1" noChangeArrowheads="1"/>
          </p:cNvSpPr>
          <p:nvPr userDrawn="1"/>
        </p:nvSpPr>
        <p:spPr bwMode="hidden">
          <a:xfrm flipH="1">
            <a:off x="3657600" y="3200400"/>
            <a:ext cx="118872" cy="118872"/>
          </a:xfrm>
          <a:prstGeom prst="ellipse">
            <a:avLst/>
          </a:prstGeom>
          <a:solidFill>
            <a:schemeClr val="bg1"/>
          </a:solidFill>
          <a:ln w="9525">
            <a:noFill/>
            <a:round/>
            <a:headEnd/>
            <a:tailEnd/>
          </a:ln>
          <a:effectLst/>
        </p:spPr>
        <p:txBody>
          <a:bodyPr wrap="none" anchor="ctr"/>
          <a:lstStyle/>
          <a:p>
            <a:pPr algn="ctr">
              <a:defRPr/>
            </a:pPr>
            <a:endParaRPr lang="en-US" sz="2400" dirty="0">
              <a:latin typeface="Times New Roman" pitchFamily="18" charset="0"/>
            </a:endParaRPr>
          </a:p>
        </p:txBody>
      </p:sp>
      <p:sp>
        <p:nvSpPr>
          <p:cNvPr id="44" name="Oval 43"/>
          <p:cNvSpPr>
            <a:spLocks noChangeAspect="1" noChangeArrowheads="1"/>
          </p:cNvSpPr>
          <p:nvPr userDrawn="1"/>
        </p:nvSpPr>
        <p:spPr bwMode="hidden">
          <a:xfrm flipH="1">
            <a:off x="3886200" y="3200400"/>
            <a:ext cx="118872" cy="118872"/>
          </a:xfrm>
          <a:prstGeom prst="ellipse">
            <a:avLst/>
          </a:prstGeom>
          <a:solidFill>
            <a:schemeClr val="bg1"/>
          </a:solidFill>
          <a:ln w="9525">
            <a:noFill/>
            <a:round/>
            <a:headEnd/>
            <a:tailEnd/>
          </a:ln>
          <a:effectLst/>
        </p:spPr>
        <p:txBody>
          <a:bodyPr wrap="none" anchor="ctr"/>
          <a:lstStyle/>
          <a:p>
            <a:pPr algn="ctr">
              <a:defRPr/>
            </a:pPr>
            <a:endParaRPr lang="en-US" sz="2400" dirty="0">
              <a:latin typeface="Times New Roman" pitchFamily="18" charset="0"/>
            </a:endParaRPr>
          </a:p>
        </p:txBody>
      </p:sp>
      <p:sp>
        <p:nvSpPr>
          <p:cNvPr id="45" name="Oval 44"/>
          <p:cNvSpPr>
            <a:spLocks noChangeAspect="1" noChangeArrowheads="1"/>
          </p:cNvSpPr>
          <p:nvPr userDrawn="1"/>
        </p:nvSpPr>
        <p:spPr bwMode="hidden">
          <a:xfrm flipH="1">
            <a:off x="4114800" y="3200400"/>
            <a:ext cx="118872" cy="118872"/>
          </a:xfrm>
          <a:prstGeom prst="ellipse">
            <a:avLst/>
          </a:prstGeom>
          <a:solidFill>
            <a:schemeClr val="bg1"/>
          </a:solidFill>
          <a:ln w="9525">
            <a:noFill/>
            <a:round/>
            <a:headEnd/>
            <a:tailEnd/>
          </a:ln>
          <a:effectLst/>
        </p:spPr>
        <p:txBody>
          <a:bodyPr wrap="none" anchor="ctr"/>
          <a:lstStyle/>
          <a:p>
            <a:pPr algn="ctr">
              <a:defRPr/>
            </a:pPr>
            <a:endParaRPr lang="en-US" sz="2400" dirty="0">
              <a:latin typeface="Times New Roman" pitchFamily="18" charset="0"/>
            </a:endParaRPr>
          </a:p>
        </p:txBody>
      </p:sp>
      <p:sp>
        <p:nvSpPr>
          <p:cNvPr id="46" name="Oval 45"/>
          <p:cNvSpPr>
            <a:spLocks noChangeAspect="1" noChangeArrowheads="1"/>
          </p:cNvSpPr>
          <p:nvPr userDrawn="1"/>
        </p:nvSpPr>
        <p:spPr bwMode="hidden">
          <a:xfrm flipH="1">
            <a:off x="4343400" y="3200400"/>
            <a:ext cx="118872" cy="118872"/>
          </a:xfrm>
          <a:prstGeom prst="ellipse">
            <a:avLst/>
          </a:prstGeom>
          <a:solidFill>
            <a:schemeClr val="bg1"/>
          </a:solidFill>
          <a:ln w="9525">
            <a:noFill/>
            <a:round/>
            <a:headEnd/>
            <a:tailEnd/>
          </a:ln>
          <a:effectLst/>
        </p:spPr>
        <p:txBody>
          <a:bodyPr wrap="none" anchor="ctr"/>
          <a:lstStyle/>
          <a:p>
            <a:pPr algn="ctr">
              <a:defRPr/>
            </a:pPr>
            <a:endParaRPr lang="en-US" sz="2400" dirty="0">
              <a:latin typeface="Times New Roman" pitchFamily="18" charset="0"/>
            </a:endParaRPr>
          </a:p>
        </p:txBody>
      </p:sp>
      <p:sp>
        <p:nvSpPr>
          <p:cNvPr id="47" name="Oval 46"/>
          <p:cNvSpPr>
            <a:spLocks noChangeAspect="1" noChangeArrowheads="1"/>
          </p:cNvSpPr>
          <p:nvPr userDrawn="1"/>
        </p:nvSpPr>
        <p:spPr bwMode="hidden">
          <a:xfrm flipH="1">
            <a:off x="4572000" y="3200400"/>
            <a:ext cx="118872" cy="118872"/>
          </a:xfrm>
          <a:prstGeom prst="ellipse">
            <a:avLst/>
          </a:prstGeom>
          <a:solidFill>
            <a:schemeClr val="bg1"/>
          </a:solidFill>
          <a:ln w="9525">
            <a:noFill/>
            <a:round/>
            <a:headEnd/>
            <a:tailEnd/>
          </a:ln>
          <a:effectLst/>
        </p:spPr>
        <p:txBody>
          <a:bodyPr wrap="none" anchor="ctr"/>
          <a:lstStyle/>
          <a:p>
            <a:pPr algn="ctr">
              <a:defRPr/>
            </a:pPr>
            <a:endParaRPr lang="en-US" sz="2400" dirty="0">
              <a:latin typeface="Times New Roman" pitchFamily="18" charset="0"/>
            </a:endParaRPr>
          </a:p>
        </p:txBody>
      </p:sp>
      <p:sp>
        <p:nvSpPr>
          <p:cNvPr id="48" name="Oval 47"/>
          <p:cNvSpPr>
            <a:spLocks noChangeAspect="1" noChangeArrowheads="1"/>
          </p:cNvSpPr>
          <p:nvPr userDrawn="1"/>
        </p:nvSpPr>
        <p:spPr bwMode="hidden">
          <a:xfrm flipH="1">
            <a:off x="4800600" y="3200400"/>
            <a:ext cx="118872" cy="118872"/>
          </a:xfrm>
          <a:prstGeom prst="ellipse">
            <a:avLst/>
          </a:prstGeom>
          <a:solidFill>
            <a:schemeClr val="bg1"/>
          </a:solidFill>
          <a:ln w="9525">
            <a:noFill/>
            <a:round/>
            <a:headEnd/>
            <a:tailEnd/>
          </a:ln>
          <a:effectLst/>
        </p:spPr>
        <p:txBody>
          <a:bodyPr wrap="none" anchor="ctr"/>
          <a:lstStyle/>
          <a:p>
            <a:pPr algn="ctr">
              <a:defRPr/>
            </a:pPr>
            <a:endParaRPr lang="en-US" sz="2400" dirty="0">
              <a:latin typeface="Times New Roman" pitchFamily="18" charset="0"/>
            </a:endParaRPr>
          </a:p>
        </p:txBody>
      </p:sp>
      <p:sp>
        <p:nvSpPr>
          <p:cNvPr id="49" name="Oval 48"/>
          <p:cNvSpPr>
            <a:spLocks noChangeAspect="1" noChangeArrowheads="1"/>
          </p:cNvSpPr>
          <p:nvPr userDrawn="1"/>
        </p:nvSpPr>
        <p:spPr bwMode="hidden">
          <a:xfrm flipH="1">
            <a:off x="5029200" y="3200400"/>
            <a:ext cx="118872" cy="118872"/>
          </a:xfrm>
          <a:prstGeom prst="ellipse">
            <a:avLst/>
          </a:prstGeom>
          <a:solidFill>
            <a:schemeClr val="bg1"/>
          </a:solidFill>
          <a:ln w="9525">
            <a:noFill/>
            <a:round/>
            <a:headEnd/>
            <a:tailEnd/>
          </a:ln>
          <a:effectLst/>
        </p:spPr>
        <p:txBody>
          <a:bodyPr wrap="none" anchor="ctr"/>
          <a:lstStyle/>
          <a:p>
            <a:pPr algn="ctr">
              <a:defRPr/>
            </a:pPr>
            <a:endParaRPr lang="en-US" sz="2400" dirty="0">
              <a:latin typeface="Times New Roman" pitchFamily="18" charset="0"/>
            </a:endParaRPr>
          </a:p>
        </p:txBody>
      </p:sp>
      <p:sp>
        <p:nvSpPr>
          <p:cNvPr id="50" name="Oval 49"/>
          <p:cNvSpPr>
            <a:spLocks noChangeAspect="1" noChangeArrowheads="1"/>
          </p:cNvSpPr>
          <p:nvPr userDrawn="1"/>
        </p:nvSpPr>
        <p:spPr bwMode="hidden">
          <a:xfrm flipH="1">
            <a:off x="5257800" y="3200400"/>
            <a:ext cx="118872" cy="118872"/>
          </a:xfrm>
          <a:prstGeom prst="ellipse">
            <a:avLst/>
          </a:prstGeom>
          <a:solidFill>
            <a:schemeClr val="bg1"/>
          </a:solidFill>
          <a:ln w="9525">
            <a:noFill/>
            <a:round/>
            <a:headEnd/>
            <a:tailEnd/>
          </a:ln>
          <a:effectLst/>
        </p:spPr>
        <p:txBody>
          <a:bodyPr wrap="none" anchor="ctr"/>
          <a:lstStyle/>
          <a:p>
            <a:pPr algn="ctr">
              <a:defRPr/>
            </a:pPr>
            <a:endParaRPr lang="en-US" sz="2400" dirty="0">
              <a:latin typeface="Times New Roman" pitchFamily="18" charset="0"/>
            </a:endParaRPr>
          </a:p>
        </p:txBody>
      </p:sp>
      <p:sp>
        <p:nvSpPr>
          <p:cNvPr id="51" name="Oval 50"/>
          <p:cNvSpPr>
            <a:spLocks noChangeAspect="1" noChangeArrowheads="1"/>
          </p:cNvSpPr>
          <p:nvPr userDrawn="1"/>
        </p:nvSpPr>
        <p:spPr bwMode="hidden">
          <a:xfrm flipH="1">
            <a:off x="5486400" y="3200400"/>
            <a:ext cx="118872" cy="118872"/>
          </a:xfrm>
          <a:prstGeom prst="ellipse">
            <a:avLst/>
          </a:prstGeom>
          <a:solidFill>
            <a:schemeClr val="bg1"/>
          </a:solidFill>
          <a:ln w="9525">
            <a:noFill/>
            <a:round/>
            <a:headEnd/>
            <a:tailEnd/>
          </a:ln>
          <a:effectLst/>
        </p:spPr>
        <p:txBody>
          <a:bodyPr wrap="none" anchor="ctr"/>
          <a:lstStyle/>
          <a:p>
            <a:pPr algn="ctr">
              <a:defRPr/>
            </a:pPr>
            <a:endParaRPr lang="en-US" sz="2400" dirty="0">
              <a:latin typeface="Times New Roman" pitchFamily="18"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7"/>
          <p:cNvSpPr>
            <a:spLocks noGrp="1" noChangeArrowheads="1"/>
          </p:cNvSpPr>
          <p:nvPr>
            <p:ph type="sldNum" sz="quarter" idx="10"/>
          </p:nvPr>
        </p:nvSpPr>
        <p:spPr>
          <a:ln/>
        </p:spPr>
        <p:txBody>
          <a:bodyPr/>
          <a:lstStyle>
            <a:lvl1pPr>
              <a:defRPr/>
            </a:lvl1pPr>
          </a:lstStyle>
          <a:p>
            <a:pPr>
              <a:defRPr/>
            </a:pPr>
            <a:r>
              <a:rPr lang="en-US" dirty="0"/>
              <a:t>SLIDE </a:t>
            </a:r>
            <a:fld id="{38614ED6-A9D0-4F58-89C7-E1FE2C8444BE}" type="slidenum">
              <a:rPr lang="en-US"/>
              <a:pPr>
                <a:defRPr/>
              </a:pPr>
              <a:t>‹#›</a:t>
            </a:fld>
            <a:endParaRPr lang="en-US" dirty="0"/>
          </a:p>
        </p:txBody>
      </p:sp>
      <p:sp>
        <p:nvSpPr>
          <p:cNvPr id="5" name="Rectangle 18"/>
          <p:cNvSpPr>
            <a:spLocks noGrp="1" noChangeArrowheads="1"/>
          </p:cNvSpPr>
          <p:nvPr>
            <p:ph type="ftr" sz="quarter" idx="11"/>
          </p:nvPr>
        </p:nvSpPr>
        <p:spPr>
          <a:ln/>
        </p:spPr>
        <p:txBody>
          <a:bodyPr/>
          <a:lstStyle>
            <a:lvl1pPr>
              <a:defRPr/>
            </a:lvl1pPr>
          </a:lstStyle>
          <a:p>
            <a:pPr>
              <a:defRPr/>
            </a:pPr>
            <a:r>
              <a:rPr lang="en-US" smtClean="0"/>
              <a:t>Chapter  9</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7"/>
          <p:cNvSpPr>
            <a:spLocks noGrp="1" noChangeArrowheads="1"/>
          </p:cNvSpPr>
          <p:nvPr>
            <p:ph type="sldNum" sz="quarter" idx="10"/>
          </p:nvPr>
        </p:nvSpPr>
        <p:spPr>
          <a:ln/>
        </p:spPr>
        <p:txBody>
          <a:bodyPr/>
          <a:lstStyle>
            <a:lvl1pPr>
              <a:defRPr/>
            </a:lvl1pPr>
          </a:lstStyle>
          <a:p>
            <a:pPr>
              <a:defRPr/>
            </a:pPr>
            <a:r>
              <a:rPr lang="en-US" dirty="0"/>
              <a:t>SLIDE </a:t>
            </a:r>
            <a:fld id="{67DBA231-A2A7-4813-B90D-3E0EC47343D8}" type="slidenum">
              <a:rPr lang="en-US"/>
              <a:pPr>
                <a:defRPr/>
              </a:pPr>
              <a:t>‹#›</a:t>
            </a:fld>
            <a:endParaRPr lang="en-US" dirty="0"/>
          </a:p>
        </p:txBody>
      </p:sp>
      <p:sp>
        <p:nvSpPr>
          <p:cNvPr id="5" name="Rectangle 18"/>
          <p:cNvSpPr>
            <a:spLocks noGrp="1" noChangeArrowheads="1"/>
          </p:cNvSpPr>
          <p:nvPr>
            <p:ph type="ftr" sz="quarter" idx="11"/>
          </p:nvPr>
        </p:nvSpPr>
        <p:spPr>
          <a:ln/>
        </p:spPr>
        <p:txBody>
          <a:bodyPr/>
          <a:lstStyle>
            <a:lvl1pPr>
              <a:defRPr/>
            </a:lvl1pPr>
          </a:lstStyle>
          <a:p>
            <a:pPr>
              <a:defRPr/>
            </a:pPr>
            <a:r>
              <a:rPr lang="en-US" smtClean="0"/>
              <a:t>Chapter  9</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solidFill>
                  <a:srgbClr val="0033CC"/>
                </a:solidFill>
              </a:defRPr>
            </a:lvl1pPr>
          </a:lstStyle>
          <a:p>
            <a:r>
              <a:rPr lang="en-US" dirty="0" smtClean="0"/>
              <a:t>Introduction</a:t>
            </a:r>
            <a:endParaRPr lang="en-US" dirty="0"/>
          </a:p>
        </p:txBody>
      </p:sp>
      <p:sp>
        <p:nvSpPr>
          <p:cNvPr id="3" name="Content Placeholder 2"/>
          <p:cNvSpPr>
            <a:spLocks noGrp="1"/>
          </p:cNvSpPr>
          <p:nvPr>
            <p:ph idx="1"/>
          </p:nvPr>
        </p:nvSpPr>
        <p:spPr/>
        <p:txBody>
          <a:bodyPr/>
          <a:lstStyle>
            <a:lvl1pPr>
              <a:defRPr sz="2800" baseline="0"/>
            </a:lvl1pPr>
            <a:lvl2pPr>
              <a:defRPr sz="2400" baseline="0"/>
            </a:lvl2pPr>
            <a:lvl3pPr>
              <a:defRPr baseline="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17"/>
          <p:cNvSpPr>
            <a:spLocks noGrp="1" noChangeArrowheads="1"/>
          </p:cNvSpPr>
          <p:nvPr>
            <p:ph type="sldNum" sz="quarter" idx="10"/>
          </p:nvPr>
        </p:nvSpPr>
        <p:spPr>
          <a:ln/>
        </p:spPr>
        <p:txBody>
          <a:bodyPr/>
          <a:lstStyle>
            <a:lvl1pPr>
              <a:defRPr/>
            </a:lvl1pPr>
          </a:lstStyle>
          <a:p>
            <a:pPr>
              <a:defRPr/>
            </a:pPr>
            <a:r>
              <a:rPr lang="en-US" dirty="0" smtClean="0"/>
              <a:t>Slide </a:t>
            </a:r>
            <a:fld id="{9AE69AF2-0DF1-4CF3-8E49-1ABF965612DA}" type="slidenum">
              <a:rPr lang="en-US" smtClean="0"/>
              <a:pPr>
                <a:defRPr/>
              </a:pPr>
              <a:t>‹#›</a:t>
            </a:fld>
            <a:endParaRPr lang="en-US" dirty="0"/>
          </a:p>
        </p:txBody>
      </p:sp>
      <p:sp>
        <p:nvSpPr>
          <p:cNvPr id="5" name="Rectangle 18"/>
          <p:cNvSpPr>
            <a:spLocks noGrp="1" noChangeArrowheads="1"/>
          </p:cNvSpPr>
          <p:nvPr>
            <p:ph type="ftr" sz="quarter" idx="11"/>
          </p:nvPr>
        </p:nvSpPr>
        <p:spPr>
          <a:xfrm>
            <a:off x="7772400" y="6556375"/>
            <a:ext cx="1219200" cy="301625"/>
          </a:xfrm>
          <a:ln/>
        </p:spPr>
        <p:txBody>
          <a:bodyPr/>
          <a:lstStyle>
            <a:lvl1pPr>
              <a:defRPr baseline="0">
                <a:solidFill>
                  <a:srgbClr val="00B0F0"/>
                </a:solidFill>
              </a:defRPr>
            </a:lvl1pPr>
          </a:lstStyle>
          <a:p>
            <a:pPr>
              <a:defRPr/>
            </a:pPr>
            <a:r>
              <a:rPr lang="en-US" smtClean="0"/>
              <a:t>Chapter  9</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7"/>
          <p:cNvSpPr>
            <a:spLocks noGrp="1" noChangeArrowheads="1"/>
          </p:cNvSpPr>
          <p:nvPr>
            <p:ph type="sldNum" sz="quarter" idx="10"/>
          </p:nvPr>
        </p:nvSpPr>
        <p:spPr>
          <a:ln/>
        </p:spPr>
        <p:txBody>
          <a:bodyPr/>
          <a:lstStyle>
            <a:lvl1pPr>
              <a:defRPr/>
            </a:lvl1pPr>
          </a:lstStyle>
          <a:p>
            <a:pPr>
              <a:defRPr/>
            </a:pPr>
            <a:r>
              <a:rPr lang="en-US" dirty="0" smtClean="0"/>
              <a:t>Slide</a:t>
            </a:r>
            <a:fld id="{0A96650A-17D0-4770-838F-832FCC85D28F}" type="slidenum">
              <a:rPr lang="en-US" smtClean="0"/>
              <a:pPr>
                <a:defRPr/>
              </a:pPr>
              <a:t>‹#›</a:t>
            </a:fld>
            <a:endParaRPr lang="en-US" dirty="0"/>
          </a:p>
        </p:txBody>
      </p:sp>
      <p:sp>
        <p:nvSpPr>
          <p:cNvPr id="5" name="Rectangle 18"/>
          <p:cNvSpPr>
            <a:spLocks noGrp="1" noChangeArrowheads="1"/>
          </p:cNvSpPr>
          <p:nvPr>
            <p:ph type="ftr" sz="quarter" idx="11"/>
          </p:nvPr>
        </p:nvSpPr>
        <p:spPr>
          <a:ln/>
        </p:spPr>
        <p:txBody>
          <a:bodyPr/>
          <a:lstStyle>
            <a:lvl1pPr>
              <a:defRPr/>
            </a:lvl1pPr>
          </a:lstStyle>
          <a:p>
            <a:pPr>
              <a:defRPr/>
            </a:pPr>
            <a:r>
              <a:rPr lang="en-US" smtClean="0"/>
              <a:t>Chapter  9</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17"/>
          <p:cNvSpPr>
            <a:spLocks noGrp="1" noChangeArrowheads="1"/>
          </p:cNvSpPr>
          <p:nvPr>
            <p:ph type="sldNum" sz="quarter" idx="10"/>
          </p:nvPr>
        </p:nvSpPr>
        <p:spPr>
          <a:ln/>
        </p:spPr>
        <p:txBody>
          <a:bodyPr/>
          <a:lstStyle>
            <a:lvl1pPr>
              <a:defRPr/>
            </a:lvl1pPr>
          </a:lstStyle>
          <a:p>
            <a:pPr>
              <a:defRPr/>
            </a:pPr>
            <a:r>
              <a:rPr lang="en-US" dirty="0" smtClean="0"/>
              <a:t>Slide </a:t>
            </a:r>
            <a:fld id="{5B61A40D-DB14-4C49-B8B8-7C7E6309110D}" type="slidenum">
              <a:rPr lang="en-US" smtClean="0"/>
              <a:pPr>
                <a:defRPr/>
              </a:pPr>
              <a:t>‹#›</a:t>
            </a:fld>
            <a:endParaRPr lang="en-US" dirty="0"/>
          </a:p>
        </p:txBody>
      </p:sp>
      <p:sp>
        <p:nvSpPr>
          <p:cNvPr id="6" name="Rectangle 18"/>
          <p:cNvSpPr>
            <a:spLocks noGrp="1" noChangeArrowheads="1"/>
          </p:cNvSpPr>
          <p:nvPr>
            <p:ph type="ftr" sz="quarter" idx="11"/>
          </p:nvPr>
        </p:nvSpPr>
        <p:spPr>
          <a:ln/>
        </p:spPr>
        <p:txBody>
          <a:bodyPr/>
          <a:lstStyle>
            <a:lvl1pPr>
              <a:defRPr/>
            </a:lvl1pPr>
          </a:lstStyle>
          <a:p>
            <a:pPr>
              <a:defRPr/>
            </a:pPr>
            <a:r>
              <a:rPr lang="en-US" smtClean="0"/>
              <a:t>Chapter  9</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7"/>
          <p:cNvSpPr>
            <a:spLocks noGrp="1" noChangeArrowheads="1"/>
          </p:cNvSpPr>
          <p:nvPr>
            <p:ph type="sldNum" sz="quarter" idx="10"/>
          </p:nvPr>
        </p:nvSpPr>
        <p:spPr>
          <a:ln/>
        </p:spPr>
        <p:txBody>
          <a:bodyPr/>
          <a:lstStyle>
            <a:lvl1pPr>
              <a:defRPr/>
            </a:lvl1pPr>
          </a:lstStyle>
          <a:p>
            <a:pPr>
              <a:defRPr/>
            </a:pPr>
            <a:r>
              <a:rPr lang="en-US" dirty="0" smtClean="0"/>
              <a:t>Slide </a:t>
            </a:r>
            <a:fld id="{34A97898-4905-47F0-9A37-D961A6040B4E}" type="slidenum">
              <a:rPr lang="en-US" smtClean="0"/>
              <a:pPr>
                <a:defRPr/>
              </a:pPr>
              <a:t>‹#›</a:t>
            </a:fld>
            <a:endParaRPr lang="en-US" dirty="0"/>
          </a:p>
        </p:txBody>
      </p:sp>
      <p:sp>
        <p:nvSpPr>
          <p:cNvPr id="8" name="Rectangle 18"/>
          <p:cNvSpPr>
            <a:spLocks noGrp="1" noChangeArrowheads="1"/>
          </p:cNvSpPr>
          <p:nvPr>
            <p:ph type="ftr" sz="quarter" idx="11"/>
          </p:nvPr>
        </p:nvSpPr>
        <p:spPr>
          <a:ln/>
        </p:spPr>
        <p:txBody>
          <a:bodyPr/>
          <a:lstStyle>
            <a:lvl1pPr>
              <a:defRPr/>
            </a:lvl1pPr>
          </a:lstStyle>
          <a:p>
            <a:pPr>
              <a:defRPr/>
            </a:pPr>
            <a:r>
              <a:rPr lang="en-US" smtClean="0"/>
              <a:t>Chapter  9</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7"/>
          <p:cNvSpPr>
            <a:spLocks noGrp="1" noChangeArrowheads="1"/>
          </p:cNvSpPr>
          <p:nvPr>
            <p:ph type="sldNum" sz="quarter" idx="10"/>
          </p:nvPr>
        </p:nvSpPr>
        <p:spPr>
          <a:ln/>
        </p:spPr>
        <p:txBody>
          <a:bodyPr/>
          <a:lstStyle>
            <a:lvl1pPr>
              <a:defRPr/>
            </a:lvl1pPr>
          </a:lstStyle>
          <a:p>
            <a:pPr>
              <a:defRPr/>
            </a:pPr>
            <a:r>
              <a:rPr lang="en-US" dirty="0"/>
              <a:t>SLIDE </a:t>
            </a:r>
            <a:fld id="{319C2520-EA1C-4520-BA53-AC909DA69302}" type="slidenum">
              <a:rPr lang="en-US"/>
              <a:pPr>
                <a:defRPr/>
              </a:pPr>
              <a:t>‹#›</a:t>
            </a:fld>
            <a:endParaRPr lang="en-US" dirty="0"/>
          </a:p>
        </p:txBody>
      </p:sp>
      <p:sp>
        <p:nvSpPr>
          <p:cNvPr id="4" name="Rectangle 18"/>
          <p:cNvSpPr>
            <a:spLocks noGrp="1" noChangeArrowheads="1"/>
          </p:cNvSpPr>
          <p:nvPr>
            <p:ph type="ftr" sz="quarter" idx="11"/>
          </p:nvPr>
        </p:nvSpPr>
        <p:spPr>
          <a:ln/>
        </p:spPr>
        <p:txBody>
          <a:bodyPr/>
          <a:lstStyle>
            <a:lvl1pPr>
              <a:defRPr/>
            </a:lvl1pPr>
          </a:lstStyle>
          <a:p>
            <a:pPr>
              <a:defRPr/>
            </a:pPr>
            <a:r>
              <a:rPr lang="en-US" smtClean="0"/>
              <a:t>Chapter  9</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7"/>
          <p:cNvSpPr>
            <a:spLocks noGrp="1" noChangeArrowheads="1"/>
          </p:cNvSpPr>
          <p:nvPr>
            <p:ph type="sldNum" sz="quarter" idx="10"/>
          </p:nvPr>
        </p:nvSpPr>
        <p:spPr>
          <a:ln/>
        </p:spPr>
        <p:txBody>
          <a:bodyPr/>
          <a:lstStyle>
            <a:lvl1pPr>
              <a:defRPr/>
            </a:lvl1pPr>
          </a:lstStyle>
          <a:p>
            <a:pPr>
              <a:defRPr/>
            </a:pPr>
            <a:r>
              <a:rPr lang="en-US" dirty="0"/>
              <a:t>SLIDE </a:t>
            </a:r>
            <a:fld id="{AAE0777D-6C31-4CE9-AC08-3240C198F59A}" type="slidenum">
              <a:rPr lang="en-US"/>
              <a:pPr>
                <a:defRPr/>
              </a:pPr>
              <a:t>‹#›</a:t>
            </a:fld>
            <a:endParaRPr lang="en-US" dirty="0"/>
          </a:p>
        </p:txBody>
      </p:sp>
      <p:sp>
        <p:nvSpPr>
          <p:cNvPr id="3" name="Rectangle 18"/>
          <p:cNvSpPr>
            <a:spLocks noGrp="1" noChangeArrowheads="1"/>
          </p:cNvSpPr>
          <p:nvPr>
            <p:ph type="ftr" sz="quarter" idx="11"/>
          </p:nvPr>
        </p:nvSpPr>
        <p:spPr>
          <a:ln/>
        </p:spPr>
        <p:txBody>
          <a:bodyPr/>
          <a:lstStyle>
            <a:lvl1pPr>
              <a:defRPr/>
            </a:lvl1pPr>
          </a:lstStyle>
          <a:p>
            <a:pPr>
              <a:defRPr/>
            </a:pPr>
            <a:r>
              <a:rPr lang="en-US" smtClean="0"/>
              <a:t>Chapter  9</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7"/>
          <p:cNvSpPr>
            <a:spLocks noGrp="1" noChangeArrowheads="1"/>
          </p:cNvSpPr>
          <p:nvPr>
            <p:ph type="sldNum" sz="quarter" idx="10"/>
          </p:nvPr>
        </p:nvSpPr>
        <p:spPr>
          <a:ln/>
        </p:spPr>
        <p:txBody>
          <a:bodyPr/>
          <a:lstStyle>
            <a:lvl1pPr>
              <a:defRPr/>
            </a:lvl1pPr>
          </a:lstStyle>
          <a:p>
            <a:pPr>
              <a:defRPr/>
            </a:pPr>
            <a:r>
              <a:rPr lang="en-US" dirty="0"/>
              <a:t>SLIDE </a:t>
            </a:r>
            <a:fld id="{A10A2CFE-55E5-4155-86B8-C2333DA43111}" type="slidenum">
              <a:rPr lang="en-US"/>
              <a:pPr>
                <a:defRPr/>
              </a:pPr>
              <a:t>‹#›</a:t>
            </a:fld>
            <a:endParaRPr lang="en-US" dirty="0"/>
          </a:p>
        </p:txBody>
      </p:sp>
      <p:sp>
        <p:nvSpPr>
          <p:cNvPr id="6" name="Rectangle 18"/>
          <p:cNvSpPr>
            <a:spLocks noGrp="1" noChangeArrowheads="1"/>
          </p:cNvSpPr>
          <p:nvPr>
            <p:ph type="ftr" sz="quarter" idx="11"/>
          </p:nvPr>
        </p:nvSpPr>
        <p:spPr>
          <a:ln/>
        </p:spPr>
        <p:txBody>
          <a:bodyPr/>
          <a:lstStyle>
            <a:lvl1pPr>
              <a:defRPr/>
            </a:lvl1pPr>
          </a:lstStyle>
          <a:p>
            <a:pPr>
              <a:defRPr/>
            </a:pPr>
            <a:r>
              <a:rPr lang="en-US" smtClean="0"/>
              <a:t>Chapter  9</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7"/>
          <p:cNvSpPr>
            <a:spLocks noGrp="1" noChangeArrowheads="1"/>
          </p:cNvSpPr>
          <p:nvPr>
            <p:ph type="sldNum" sz="quarter" idx="10"/>
          </p:nvPr>
        </p:nvSpPr>
        <p:spPr>
          <a:ln/>
        </p:spPr>
        <p:txBody>
          <a:bodyPr/>
          <a:lstStyle>
            <a:lvl1pPr>
              <a:defRPr/>
            </a:lvl1pPr>
          </a:lstStyle>
          <a:p>
            <a:pPr>
              <a:defRPr/>
            </a:pPr>
            <a:r>
              <a:rPr lang="en-US" dirty="0"/>
              <a:t>SLIDE </a:t>
            </a:r>
            <a:fld id="{179E8096-9A50-4385-87F2-53363C37F28D}" type="slidenum">
              <a:rPr lang="en-US"/>
              <a:pPr>
                <a:defRPr/>
              </a:pPr>
              <a:t>‹#›</a:t>
            </a:fld>
            <a:endParaRPr lang="en-US" dirty="0"/>
          </a:p>
        </p:txBody>
      </p:sp>
      <p:sp>
        <p:nvSpPr>
          <p:cNvPr id="6" name="Rectangle 18"/>
          <p:cNvSpPr>
            <a:spLocks noGrp="1" noChangeArrowheads="1"/>
          </p:cNvSpPr>
          <p:nvPr>
            <p:ph type="ftr" sz="quarter" idx="11"/>
          </p:nvPr>
        </p:nvSpPr>
        <p:spPr>
          <a:ln/>
        </p:spPr>
        <p:txBody>
          <a:bodyPr/>
          <a:lstStyle>
            <a:lvl1pPr>
              <a:defRPr/>
            </a:lvl1pPr>
          </a:lstStyle>
          <a:p>
            <a:pPr>
              <a:defRPr/>
            </a:pPr>
            <a:r>
              <a:rPr lang="en-US" smtClean="0"/>
              <a:t>Chapter  9</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body" idx="1"/>
          </p:nvPr>
        </p:nvSpPr>
        <p:spPr bwMode="auto">
          <a:xfrm>
            <a:off x="6096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pic>
        <p:nvPicPr>
          <p:cNvPr id="1027" name="Picture 3" descr="SouthWest_Logo_RGB_JPG"/>
          <p:cNvPicPr>
            <a:picLocks noChangeAspect="1" noChangeArrowheads="1"/>
          </p:cNvPicPr>
          <p:nvPr/>
        </p:nvPicPr>
        <p:blipFill>
          <a:blip r:embed="rId13" cstate="print"/>
          <a:srcRect l="5000" t="17204" r="5000" b="13979"/>
          <a:stretch>
            <a:fillRect/>
          </a:stretch>
        </p:blipFill>
        <p:spPr bwMode="auto">
          <a:xfrm>
            <a:off x="0" y="6235700"/>
            <a:ext cx="1371600" cy="304800"/>
          </a:xfrm>
          <a:prstGeom prst="rect">
            <a:avLst/>
          </a:prstGeom>
          <a:noFill/>
          <a:ln w="9525">
            <a:noFill/>
            <a:miter lim="800000"/>
            <a:headEnd/>
            <a:tailEnd/>
          </a:ln>
        </p:spPr>
      </p:pic>
      <p:sp>
        <p:nvSpPr>
          <p:cNvPr id="4100" name="Rectangle 4"/>
          <p:cNvSpPr>
            <a:spLocks noChangeArrowheads="1"/>
          </p:cNvSpPr>
          <p:nvPr/>
        </p:nvSpPr>
        <p:spPr bwMode="auto">
          <a:xfrm>
            <a:off x="0" y="0"/>
            <a:ext cx="9144000" cy="914400"/>
          </a:xfrm>
          <a:prstGeom prst="rect">
            <a:avLst/>
          </a:prstGeom>
          <a:gradFill rotWithShape="1">
            <a:gsLst>
              <a:gs pos="0">
                <a:srgbClr val="E2EBE1"/>
              </a:gs>
              <a:gs pos="100000">
                <a:schemeClr val="bg1"/>
              </a:gs>
            </a:gsLst>
            <a:lin ang="5400000" scaled="1"/>
          </a:gradFill>
          <a:ln w="9525">
            <a:noFill/>
            <a:miter lim="800000"/>
            <a:headEnd/>
            <a:tailEnd/>
          </a:ln>
          <a:effectLst/>
        </p:spPr>
        <p:txBody>
          <a:bodyPr wrap="none" anchor="ctr"/>
          <a:lstStyle/>
          <a:p>
            <a:pPr>
              <a:defRPr/>
            </a:pPr>
            <a:endParaRPr lang="en-US" dirty="0"/>
          </a:p>
        </p:txBody>
      </p:sp>
      <p:grpSp>
        <p:nvGrpSpPr>
          <p:cNvPr id="1030" name="Group 6"/>
          <p:cNvGrpSpPr>
            <a:grpSpLocks/>
          </p:cNvGrpSpPr>
          <p:nvPr/>
        </p:nvGrpSpPr>
        <p:grpSpPr bwMode="auto">
          <a:xfrm>
            <a:off x="0" y="228600"/>
            <a:ext cx="457200" cy="5943600"/>
            <a:chOff x="0" y="288"/>
            <a:chExt cx="288" cy="3600"/>
          </a:xfrm>
          <a:solidFill>
            <a:srgbClr val="00B0F0"/>
          </a:solidFill>
        </p:grpSpPr>
        <p:sp>
          <p:nvSpPr>
            <p:cNvPr id="4103" name="AutoShape 7"/>
            <p:cNvSpPr>
              <a:spLocks noChangeArrowheads="1"/>
            </p:cNvSpPr>
            <p:nvPr/>
          </p:nvSpPr>
          <p:spPr bwMode="auto">
            <a:xfrm>
              <a:off x="58" y="360"/>
              <a:ext cx="230" cy="3455"/>
            </a:xfrm>
            <a:prstGeom prst="roundRect">
              <a:avLst>
                <a:gd name="adj" fmla="val 16667"/>
              </a:avLst>
            </a:prstGeom>
            <a:grpFill/>
            <a:ln w="9525">
              <a:noFill/>
              <a:round/>
              <a:headEnd/>
              <a:tailEnd/>
            </a:ln>
            <a:effectLst/>
          </p:spPr>
          <p:txBody>
            <a:bodyPr wrap="none" anchor="ctr"/>
            <a:lstStyle/>
            <a:p>
              <a:pPr>
                <a:defRPr/>
              </a:pPr>
              <a:endParaRPr lang="en-US" dirty="0"/>
            </a:p>
          </p:txBody>
        </p:sp>
        <p:sp>
          <p:nvSpPr>
            <p:cNvPr id="4104" name="Rectangle 8"/>
            <p:cNvSpPr>
              <a:spLocks noChangeArrowheads="1"/>
            </p:cNvSpPr>
            <p:nvPr/>
          </p:nvSpPr>
          <p:spPr bwMode="auto">
            <a:xfrm>
              <a:off x="0" y="288"/>
              <a:ext cx="202" cy="3600"/>
            </a:xfrm>
            <a:prstGeom prst="rect">
              <a:avLst/>
            </a:prstGeom>
            <a:grpFill/>
            <a:ln w="9525">
              <a:noFill/>
              <a:miter lim="800000"/>
              <a:headEnd/>
              <a:tailEnd/>
            </a:ln>
            <a:effectLst/>
          </p:spPr>
          <p:txBody>
            <a:bodyPr wrap="none" anchor="ctr"/>
            <a:lstStyle/>
            <a:p>
              <a:pPr>
                <a:defRPr/>
              </a:pPr>
              <a:endParaRPr lang="en-US" dirty="0"/>
            </a:p>
          </p:txBody>
        </p:sp>
        <p:sp>
          <p:nvSpPr>
            <p:cNvPr id="4105" name="Oval 9"/>
            <p:cNvSpPr>
              <a:spLocks noChangeArrowheads="1"/>
            </p:cNvSpPr>
            <p:nvPr/>
          </p:nvSpPr>
          <p:spPr bwMode="auto">
            <a:xfrm>
              <a:off x="98" y="3698"/>
              <a:ext cx="189" cy="189"/>
            </a:xfrm>
            <a:prstGeom prst="ellipse">
              <a:avLst/>
            </a:prstGeom>
            <a:grpFill/>
            <a:ln w="9525">
              <a:noFill/>
              <a:round/>
              <a:headEnd/>
              <a:tailEnd/>
            </a:ln>
            <a:effectLst/>
          </p:spPr>
          <p:txBody>
            <a:bodyPr wrap="none" anchor="ctr"/>
            <a:lstStyle/>
            <a:p>
              <a:pPr>
                <a:defRPr/>
              </a:pPr>
              <a:endParaRPr lang="en-US" dirty="0"/>
            </a:p>
          </p:txBody>
        </p:sp>
        <p:sp>
          <p:nvSpPr>
            <p:cNvPr id="4106" name="Oval 10"/>
            <p:cNvSpPr>
              <a:spLocks noChangeArrowheads="1"/>
            </p:cNvSpPr>
            <p:nvPr/>
          </p:nvSpPr>
          <p:spPr bwMode="auto">
            <a:xfrm>
              <a:off x="96" y="288"/>
              <a:ext cx="189" cy="189"/>
            </a:xfrm>
            <a:prstGeom prst="ellipse">
              <a:avLst/>
            </a:prstGeom>
            <a:grpFill/>
            <a:ln w="9525">
              <a:noFill/>
              <a:round/>
              <a:headEnd/>
              <a:tailEnd/>
            </a:ln>
            <a:effectLst/>
          </p:spPr>
          <p:txBody>
            <a:bodyPr wrap="none" anchor="ctr"/>
            <a:lstStyle/>
            <a:p>
              <a:pPr>
                <a:defRPr/>
              </a:pPr>
              <a:endParaRPr lang="en-US" dirty="0"/>
            </a:p>
          </p:txBody>
        </p:sp>
      </p:grpSp>
      <p:grpSp>
        <p:nvGrpSpPr>
          <p:cNvPr id="27" name="Group 26"/>
          <p:cNvGrpSpPr/>
          <p:nvPr/>
        </p:nvGrpSpPr>
        <p:grpSpPr>
          <a:xfrm>
            <a:off x="7978775" y="66675"/>
            <a:ext cx="1165225" cy="319088"/>
            <a:chOff x="7978775" y="66675"/>
            <a:chExt cx="1165225" cy="319088"/>
          </a:xfrm>
        </p:grpSpPr>
        <p:sp>
          <p:nvSpPr>
            <p:cNvPr id="4108" name="AutoShape 12"/>
            <p:cNvSpPr>
              <a:spLocks noChangeArrowheads="1"/>
            </p:cNvSpPr>
            <p:nvPr/>
          </p:nvSpPr>
          <p:spPr bwMode="auto">
            <a:xfrm>
              <a:off x="8229600" y="66675"/>
              <a:ext cx="914400" cy="317500"/>
            </a:xfrm>
            <a:prstGeom prst="roundRect">
              <a:avLst>
                <a:gd name="adj" fmla="val 0"/>
              </a:avLst>
            </a:prstGeom>
            <a:solidFill>
              <a:srgbClr val="00B0F0"/>
            </a:solidFill>
            <a:ln w="9525">
              <a:noFill/>
              <a:round/>
              <a:headEnd/>
              <a:tailEnd/>
            </a:ln>
            <a:effectLst/>
          </p:spPr>
          <p:txBody>
            <a:bodyPr wrap="none" anchor="ctr"/>
            <a:lstStyle/>
            <a:p>
              <a:pPr>
                <a:defRPr/>
              </a:pPr>
              <a:endParaRPr lang="en-US" dirty="0"/>
            </a:p>
          </p:txBody>
        </p:sp>
        <p:sp>
          <p:nvSpPr>
            <p:cNvPr id="4109" name="AutoShape 13"/>
            <p:cNvSpPr>
              <a:spLocks noChangeArrowheads="1"/>
            </p:cNvSpPr>
            <p:nvPr/>
          </p:nvSpPr>
          <p:spPr bwMode="auto">
            <a:xfrm flipH="1">
              <a:off x="7978775" y="66675"/>
              <a:ext cx="260350" cy="319088"/>
            </a:xfrm>
            <a:prstGeom prst="flowChartDelay">
              <a:avLst/>
            </a:prstGeom>
            <a:solidFill>
              <a:srgbClr val="00B0F0"/>
            </a:solidFill>
            <a:ln w="9525">
              <a:noFill/>
              <a:miter lim="800000"/>
              <a:headEnd/>
              <a:tailEnd/>
            </a:ln>
            <a:effectLst/>
          </p:spPr>
          <p:txBody>
            <a:bodyPr wrap="none" anchor="ctr"/>
            <a:lstStyle/>
            <a:p>
              <a:pPr>
                <a:defRPr/>
              </a:pPr>
              <a:endParaRPr lang="en-US" dirty="0"/>
            </a:p>
          </p:txBody>
        </p:sp>
      </p:grpSp>
      <p:sp>
        <p:nvSpPr>
          <p:cNvPr id="4110" name="Rectangle 14"/>
          <p:cNvSpPr>
            <a:spLocks noChangeArrowheads="1"/>
          </p:cNvSpPr>
          <p:nvPr/>
        </p:nvSpPr>
        <p:spPr bwMode="auto">
          <a:xfrm>
            <a:off x="0" y="6553200"/>
            <a:ext cx="9144000" cy="304800"/>
          </a:xfrm>
          <a:prstGeom prst="rect">
            <a:avLst/>
          </a:prstGeom>
          <a:solidFill>
            <a:schemeClr val="tx1"/>
          </a:solidFill>
          <a:ln w="9525">
            <a:solidFill>
              <a:schemeClr val="tx1"/>
            </a:solidFill>
            <a:miter lim="800000"/>
            <a:headEnd/>
            <a:tailEnd/>
          </a:ln>
          <a:effectLst/>
        </p:spPr>
        <p:txBody>
          <a:bodyPr wrap="none" anchor="ctr"/>
          <a:lstStyle/>
          <a:p>
            <a:pPr>
              <a:defRPr/>
            </a:pPr>
            <a:endParaRPr lang="en-US" dirty="0"/>
          </a:p>
        </p:txBody>
      </p:sp>
      <p:sp>
        <p:nvSpPr>
          <p:cNvPr id="4111" name="Text Box 15"/>
          <p:cNvSpPr txBox="1">
            <a:spLocks noChangeArrowheads="1"/>
          </p:cNvSpPr>
          <p:nvPr/>
        </p:nvSpPr>
        <p:spPr bwMode="auto">
          <a:xfrm>
            <a:off x="4192588" y="6556375"/>
            <a:ext cx="3656012" cy="301625"/>
          </a:xfrm>
          <a:prstGeom prst="rect">
            <a:avLst/>
          </a:prstGeom>
          <a:noFill/>
          <a:ln w="9525">
            <a:noFill/>
            <a:miter lim="800000"/>
            <a:headEnd/>
            <a:tailEnd/>
          </a:ln>
          <a:effectLst/>
        </p:spPr>
        <p:txBody>
          <a:bodyPr wrap="none" anchor="ctr"/>
          <a:lstStyle/>
          <a:p>
            <a:pPr algn="r">
              <a:defRPr/>
            </a:pPr>
            <a:r>
              <a:rPr lang="en-US" sz="1200" b="1" dirty="0">
                <a:solidFill>
                  <a:schemeClr val="accent1"/>
                </a:solidFill>
              </a:rPr>
              <a:t>  </a:t>
            </a:r>
            <a:r>
              <a:rPr lang="en-US" sz="1200" b="1" dirty="0" smtClean="0">
                <a:solidFill>
                  <a:schemeClr val="accent1"/>
                </a:solidFill>
              </a:rPr>
              <a:t>THE</a:t>
            </a:r>
            <a:r>
              <a:rPr lang="en-US" sz="1200" b="1" baseline="0" dirty="0" smtClean="0">
                <a:solidFill>
                  <a:schemeClr val="accent1"/>
                </a:solidFill>
              </a:rPr>
              <a:t> </a:t>
            </a:r>
            <a:r>
              <a:rPr lang="en-US" sz="1200" b="1" dirty="0" smtClean="0">
                <a:solidFill>
                  <a:schemeClr val="accent1"/>
                </a:solidFill>
              </a:rPr>
              <a:t>RESUME WRITER’S WORKBOOK  </a:t>
            </a:r>
            <a:endParaRPr lang="en-US" sz="1200" b="1" dirty="0">
              <a:solidFill>
                <a:schemeClr val="accent1"/>
              </a:solidFill>
            </a:endParaRPr>
          </a:p>
        </p:txBody>
      </p:sp>
      <p:sp>
        <p:nvSpPr>
          <p:cNvPr id="1034" name="Rectangle 16"/>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4113" name="Rectangle 17"/>
          <p:cNvSpPr>
            <a:spLocks noGrp="1" noChangeArrowheads="1"/>
          </p:cNvSpPr>
          <p:nvPr>
            <p:ph type="sldNum" sz="quarter" idx="4"/>
          </p:nvPr>
        </p:nvSpPr>
        <p:spPr bwMode="auto">
          <a:xfrm>
            <a:off x="8001000" y="85725"/>
            <a:ext cx="1066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1" baseline="0">
                <a:solidFill>
                  <a:schemeClr val="bg1"/>
                </a:solidFill>
              </a:defRPr>
            </a:lvl1pPr>
          </a:lstStyle>
          <a:p>
            <a:pPr>
              <a:defRPr/>
            </a:pPr>
            <a:r>
              <a:rPr lang="en-US" dirty="0" smtClean="0"/>
              <a:t>Slide </a:t>
            </a:r>
            <a:fld id="{308A780C-23D5-4DD0-859E-C0494ECC86F2}" type="slidenum">
              <a:rPr lang="en-US" smtClean="0"/>
              <a:pPr>
                <a:defRPr/>
              </a:pPr>
              <a:t>‹#›</a:t>
            </a:fld>
            <a:endParaRPr lang="en-US" dirty="0"/>
          </a:p>
        </p:txBody>
      </p:sp>
      <p:sp>
        <p:nvSpPr>
          <p:cNvPr id="4114" name="Rectangle 18"/>
          <p:cNvSpPr>
            <a:spLocks noGrp="1" noChangeArrowheads="1"/>
          </p:cNvSpPr>
          <p:nvPr>
            <p:ph type="ftr" sz="quarter" idx="3"/>
          </p:nvPr>
        </p:nvSpPr>
        <p:spPr bwMode="auto">
          <a:xfrm>
            <a:off x="7848600" y="6554788"/>
            <a:ext cx="1219200" cy="3016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defRPr sz="1200" b="1">
                <a:solidFill>
                  <a:srgbClr val="58BEC0"/>
                </a:solidFill>
              </a:defRPr>
            </a:lvl1pPr>
          </a:lstStyle>
          <a:p>
            <a:pPr>
              <a:defRPr/>
            </a:pPr>
            <a:r>
              <a:rPr lang="en-US" dirty="0" smtClean="0"/>
              <a:t>Chapter  9</a:t>
            </a:r>
            <a:endParaRPr lang="en-US" dirty="0"/>
          </a:p>
        </p:txBody>
      </p:sp>
      <p:sp>
        <p:nvSpPr>
          <p:cNvPr id="4115" name="Oval 19"/>
          <p:cNvSpPr>
            <a:spLocks noChangeAspect="1" noChangeArrowheads="1"/>
          </p:cNvSpPr>
          <p:nvPr/>
        </p:nvSpPr>
        <p:spPr bwMode="hidden">
          <a:xfrm>
            <a:off x="8912225" y="6627813"/>
            <a:ext cx="155575" cy="155575"/>
          </a:xfrm>
          <a:prstGeom prst="ellipse">
            <a:avLst/>
          </a:prstGeom>
          <a:solidFill>
            <a:srgbClr val="FFD44B"/>
          </a:solidFill>
          <a:ln w="9525">
            <a:noFill/>
            <a:round/>
            <a:headEnd/>
            <a:tailEnd/>
          </a:ln>
          <a:effectLst/>
        </p:spPr>
        <p:txBody>
          <a:bodyPr wrap="none" anchor="ctr"/>
          <a:lstStyle/>
          <a:p>
            <a:pPr algn="ctr">
              <a:defRPr/>
            </a:pPr>
            <a:endParaRPr lang="en-US" sz="2400" dirty="0">
              <a:latin typeface="Times New Roman" pitchFamily="18" charset="0"/>
            </a:endParaRPr>
          </a:p>
        </p:txBody>
      </p:sp>
      <p:grpSp>
        <p:nvGrpSpPr>
          <p:cNvPr id="1038" name="Group 20"/>
          <p:cNvGrpSpPr>
            <a:grpSpLocks/>
          </p:cNvGrpSpPr>
          <p:nvPr/>
        </p:nvGrpSpPr>
        <p:grpSpPr bwMode="auto">
          <a:xfrm flipH="1">
            <a:off x="2895600" y="6627813"/>
            <a:ext cx="1219200" cy="155575"/>
            <a:chOff x="2496" y="4175"/>
            <a:chExt cx="768" cy="98"/>
          </a:xfrm>
        </p:grpSpPr>
        <p:sp>
          <p:nvSpPr>
            <p:cNvPr id="4117" name="Oval 21"/>
            <p:cNvSpPr>
              <a:spLocks noChangeAspect="1" noChangeArrowheads="1"/>
            </p:cNvSpPr>
            <p:nvPr userDrawn="1"/>
          </p:nvSpPr>
          <p:spPr bwMode="hidden">
            <a:xfrm flipH="1">
              <a:off x="2496" y="4175"/>
              <a:ext cx="98" cy="98"/>
            </a:xfrm>
            <a:prstGeom prst="ellipse">
              <a:avLst/>
            </a:prstGeom>
            <a:solidFill>
              <a:srgbClr val="58BEC0"/>
            </a:solidFill>
            <a:ln w="9525">
              <a:noFill/>
              <a:round/>
              <a:headEnd/>
              <a:tailEnd/>
            </a:ln>
            <a:effectLst/>
          </p:spPr>
          <p:txBody>
            <a:bodyPr wrap="none" anchor="ctr"/>
            <a:lstStyle/>
            <a:p>
              <a:pPr algn="ctr">
                <a:defRPr/>
              </a:pPr>
              <a:endParaRPr lang="en-US" sz="2400" dirty="0">
                <a:latin typeface="Times New Roman" pitchFamily="18" charset="0"/>
              </a:endParaRPr>
            </a:p>
          </p:txBody>
        </p:sp>
        <p:sp>
          <p:nvSpPr>
            <p:cNvPr id="4118" name="Oval 22"/>
            <p:cNvSpPr>
              <a:spLocks noChangeAspect="1" noChangeArrowheads="1"/>
            </p:cNvSpPr>
            <p:nvPr userDrawn="1"/>
          </p:nvSpPr>
          <p:spPr bwMode="hidden">
            <a:xfrm flipH="1">
              <a:off x="2663" y="4175"/>
              <a:ext cx="98" cy="98"/>
            </a:xfrm>
            <a:prstGeom prst="ellipse">
              <a:avLst/>
            </a:prstGeom>
            <a:solidFill>
              <a:srgbClr val="0070C0"/>
            </a:solidFill>
            <a:ln w="9525">
              <a:noFill/>
              <a:round/>
              <a:headEnd/>
              <a:tailEnd/>
            </a:ln>
            <a:effectLst/>
          </p:spPr>
          <p:txBody>
            <a:bodyPr wrap="none" anchor="ctr"/>
            <a:lstStyle/>
            <a:p>
              <a:pPr algn="ctr">
                <a:defRPr/>
              </a:pPr>
              <a:endParaRPr lang="en-US" sz="2400" dirty="0">
                <a:latin typeface="Times New Roman" pitchFamily="18" charset="0"/>
              </a:endParaRPr>
            </a:p>
          </p:txBody>
        </p:sp>
        <p:sp>
          <p:nvSpPr>
            <p:cNvPr id="4119" name="Oval 23"/>
            <p:cNvSpPr>
              <a:spLocks noChangeAspect="1" noChangeArrowheads="1"/>
            </p:cNvSpPr>
            <p:nvPr userDrawn="1"/>
          </p:nvSpPr>
          <p:spPr bwMode="hidden">
            <a:xfrm flipH="1">
              <a:off x="2831" y="4175"/>
              <a:ext cx="98" cy="98"/>
            </a:xfrm>
            <a:prstGeom prst="ellipse">
              <a:avLst/>
            </a:prstGeom>
            <a:solidFill>
              <a:srgbClr val="FFD44B"/>
            </a:solidFill>
            <a:ln w="9525">
              <a:noFill/>
              <a:round/>
              <a:headEnd/>
              <a:tailEnd/>
            </a:ln>
            <a:effectLst/>
          </p:spPr>
          <p:txBody>
            <a:bodyPr wrap="none" anchor="ctr"/>
            <a:lstStyle/>
            <a:p>
              <a:pPr algn="ctr">
                <a:defRPr/>
              </a:pPr>
              <a:endParaRPr lang="en-US" sz="2400" dirty="0">
                <a:latin typeface="Times New Roman" pitchFamily="18" charset="0"/>
              </a:endParaRPr>
            </a:p>
          </p:txBody>
        </p:sp>
        <p:sp>
          <p:nvSpPr>
            <p:cNvPr id="4120" name="Oval 24"/>
            <p:cNvSpPr>
              <a:spLocks noChangeAspect="1" noChangeArrowheads="1"/>
            </p:cNvSpPr>
            <p:nvPr userDrawn="1"/>
          </p:nvSpPr>
          <p:spPr bwMode="hidden">
            <a:xfrm flipH="1">
              <a:off x="3166" y="4175"/>
              <a:ext cx="98" cy="98"/>
            </a:xfrm>
            <a:prstGeom prst="ellipse">
              <a:avLst/>
            </a:prstGeom>
            <a:solidFill>
              <a:srgbClr val="FF0000"/>
            </a:solidFill>
            <a:ln w="9525">
              <a:noFill/>
              <a:round/>
              <a:headEnd/>
              <a:tailEnd/>
            </a:ln>
            <a:effectLst/>
          </p:spPr>
          <p:txBody>
            <a:bodyPr wrap="none" anchor="ctr"/>
            <a:lstStyle/>
            <a:p>
              <a:pPr algn="ctr">
                <a:defRPr/>
              </a:pPr>
              <a:endParaRPr lang="en-US" sz="2400" dirty="0">
                <a:latin typeface="Times New Roman" pitchFamily="18" charset="0"/>
              </a:endParaRPr>
            </a:p>
          </p:txBody>
        </p:sp>
        <p:sp>
          <p:nvSpPr>
            <p:cNvPr id="4121" name="Oval 25"/>
            <p:cNvSpPr>
              <a:spLocks noChangeAspect="1" noChangeArrowheads="1"/>
            </p:cNvSpPr>
            <p:nvPr userDrawn="1"/>
          </p:nvSpPr>
          <p:spPr bwMode="hidden">
            <a:xfrm flipH="1">
              <a:off x="2998" y="4175"/>
              <a:ext cx="98" cy="98"/>
            </a:xfrm>
            <a:prstGeom prst="ellipse">
              <a:avLst/>
            </a:prstGeom>
            <a:solidFill>
              <a:srgbClr val="7030A0"/>
            </a:solidFill>
            <a:ln w="9525">
              <a:noFill/>
              <a:round/>
              <a:headEnd/>
              <a:tailEnd/>
            </a:ln>
            <a:effectLst/>
          </p:spPr>
          <p:txBody>
            <a:bodyPr wrap="none" anchor="ctr"/>
            <a:lstStyle/>
            <a:p>
              <a:pPr algn="ctr">
                <a:defRPr/>
              </a:pPr>
              <a:endParaRPr lang="en-US" sz="2400" dirty="0">
                <a:latin typeface="Times New Roman" pitchFamily="18" charset="0"/>
              </a:endParaRPr>
            </a:p>
          </p:txBody>
        </p:sp>
      </p:grpSp>
    </p:spTree>
  </p:cSld>
  <p:clrMap bg1="lt1" tx1="dk1" bg2="lt2" tx2="dk2" accent1="accent1" accent2="accent2" accent3="accent3" accent4="accent4" accent5="accent5" accent6="accent6" hlink="hlink" folHlink="folHlink"/>
  <p:sldLayoutIdLst>
    <p:sldLayoutId id="2147483684"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l" rtl="0" eaLnBrk="1" fontAlgn="base" hangingPunct="1">
        <a:spcBef>
          <a:spcPct val="0"/>
        </a:spcBef>
        <a:spcAft>
          <a:spcPct val="0"/>
        </a:spcAft>
        <a:defRPr sz="4200" baseline="0">
          <a:solidFill>
            <a:srgbClr val="0033CC"/>
          </a:solidFill>
          <a:latin typeface="+mj-lt"/>
          <a:ea typeface="+mj-ea"/>
          <a:cs typeface="+mj-cs"/>
        </a:defRPr>
      </a:lvl1pPr>
      <a:lvl2pPr algn="l" rtl="0" eaLnBrk="1" fontAlgn="base" hangingPunct="1">
        <a:spcBef>
          <a:spcPct val="0"/>
        </a:spcBef>
        <a:spcAft>
          <a:spcPct val="0"/>
        </a:spcAft>
        <a:defRPr sz="4400">
          <a:solidFill>
            <a:schemeClr val="tx2"/>
          </a:solidFill>
          <a:latin typeface="Arial" charset="0"/>
          <a:cs typeface="Arial" charset="0"/>
        </a:defRPr>
      </a:lvl2pPr>
      <a:lvl3pPr algn="l" rtl="0" eaLnBrk="1" fontAlgn="base" hangingPunct="1">
        <a:spcBef>
          <a:spcPct val="0"/>
        </a:spcBef>
        <a:spcAft>
          <a:spcPct val="0"/>
        </a:spcAft>
        <a:defRPr sz="4400">
          <a:solidFill>
            <a:schemeClr val="tx2"/>
          </a:solidFill>
          <a:latin typeface="Arial" charset="0"/>
          <a:cs typeface="Arial" charset="0"/>
        </a:defRPr>
      </a:lvl3pPr>
      <a:lvl4pPr algn="l" rtl="0" eaLnBrk="1" fontAlgn="base" hangingPunct="1">
        <a:spcBef>
          <a:spcPct val="0"/>
        </a:spcBef>
        <a:spcAft>
          <a:spcPct val="0"/>
        </a:spcAft>
        <a:defRPr sz="4400">
          <a:solidFill>
            <a:schemeClr val="tx2"/>
          </a:solidFill>
          <a:latin typeface="Arial" charset="0"/>
          <a:cs typeface="Arial" charset="0"/>
        </a:defRPr>
      </a:lvl4pPr>
      <a:lvl5pPr algn="l" rtl="0" eaLnBrk="1" fontAlgn="base" hangingPunct="1">
        <a:spcBef>
          <a:spcPct val="0"/>
        </a:spcBef>
        <a:spcAft>
          <a:spcPct val="0"/>
        </a:spcAft>
        <a:defRPr sz="4400">
          <a:solidFill>
            <a:schemeClr val="tx2"/>
          </a:solidFill>
          <a:latin typeface="Arial" charset="0"/>
          <a:cs typeface="Arial" charset="0"/>
        </a:defRPr>
      </a:lvl5pPr>
      <a:lvl6pPr marL="457200" algn="l" rtl="0" eaLnBrk="1" fontAlgn="base" hangingPunct="1">
        <a:spcBef>
          <a:spcPct val="0"/>
        </a:spcBef>
        <a:spcAft>
          <a:spcPct val="0"/>
        </a:spcAft>
        <a:defRPr sz="4400">
          <a:solidFill>
            <a:schemeClr val="tx2"/>
          </a:solidFill>
          <a:latin typeface="Arial" charset="0"/>
          <a:cs typeface="Arial" charset="0"/>
        </a:defRPr>
      </a:lvl6pPr>
      <a:lvl7pPr marL="914400" algn="l" rtl="0" eaLnBrk="1" fontAlgn="base" hangingPunct="1">
        <a:spcBef>
          <a:spcPct val="0"/>
        </a:spcBef>
        <a:spcAft>
          <a:spcPct val="0"/>
        </a:spcAft>
        <a:defRPr sz="4400">
          <a:solidFill>
            <a:schemeClr val="tx2"/>
          </a:solidFill>
          <a:latin typeface="Arial" charset="0"/>
          <a:cs typeface="Arial" charset="0"/>
        </a:defRPr>
      </a:lvl7pPr>
      <a:lvl8pPr marL="1371600" algn="l" rtl="0" eaLnBrk="1" fontAlgn="base" hangingPunct="1">
        <a:spcBef>
          <a:spcPct val="0"/>
        </a:spcBef>
        <a:spcAft>
          <a:spcPct val="0"/>
        </a:spcAft>
        <a:defRPr sz="4400">
          <a:solidFill>
            <a:schemeClr val="tx2"/>
          </a:solidFill>
          <a:latin typeface="Arial" charset="0"/>
          <a:cs typeface="Arial" charset="0"/>
        </a:defRPr>
      </a:lvl8pPr>
      <a:lvl9pPr marL="1828800" algn="l" rtl="0" eaLnBrk="1" fontAlgn="base" hangingPunct="1">
        <a:spcBef>
          <a:spcPct val="0"/>
        </a:spcBef>
        <a:spcAft>
          <a:spcPct val="0"/>
        </a:spcAft>
        <a:defRPr sz="4400">
          <a:solidFill>
            <a:schemeClr val="tx2"/>
          </a:solidFill>
          <a:latin typeface="Arial" charset="0"/>
          <a:cs typeface="Arial" charset="0"/>
        </a:defRPr>
      </a:lvl9pPr>
    </p:titleStyle>
    <p:bodyStyle>
      <a:lvl1pPr marL="342900" indent="-342900" algn="l" rtl="0" eaLnBrk="1" fontAlgn="base" hangingPunct="1">
        <a:spcBef>
          <a:spcPct val="20000"/>
        </a:spcBef>
        <a:spcAft>
          <a:spcPct val="0"/>
        </a:spcAft>
        <a:buClr>
          <a:srgbClr val="E10A2D"/>
        </a:buClr>
        <a:buSzPct val="95000"/>
        <a:buFont typeface="Wingdings" pitchFamily="2" charset="2"/>
        <a:buChar char="S"/>
        <a:defRPr sz="2800" baseline="0">
          <a:solidFill>
            <a:schemeClr val="tx1"/>
          </a:solidFill>
          <a:latin typeface="+mn-lt"/>
          <a:ea typeface="+mn-ea"/>
          <a:cs typeface="+mn-cs"/>
        </a:defRPr>
      </a:lvl1pPr>
      <a:lvl2pPr marL="742950" indent="-285750" algn="l" rtl="0" eaLnBrk="1" fontAlgn="base" hangingPunct="1">
        <a:spcBef>
          <a:spcPct val="20000"/>
        </a:spcBef>
        <a:spcAft>
          <a:spcPct val="0"/>
        </a:spcAft>
        <a:buClr>
          <a:srgbClr val="7030A0"/>
        </a:buClr>
        <a:buFont typeface="Wingdings" pitchFamily="2" charset="2"/>
        <a:buChar char="S"/>
        <a:defRPr sz="2400" baseline="0">
          <a:solidFill>
            <a:schemeClr val="tx1"/>
          </a:solidFill>
          <a:latin typeface="+mn-lt"/>
          <a:cs typeface="+mn-cs"/>
        </a:defRPr>
      </a:lvl2pPr>
      <a:lvl3pPr marL="1143000" indent="-228600" algn="l" rtl="0" eaLnBrk="1" fontAlgn="base" hangingPunct="1">
        <a:spcBef>
          <a:spcPct val="20000"/>
        </a:spcBef>
        <a:spcAft>
          <a:spcPct val="0"/>
        </a:spcAft>
        <a:buClr>
          <a:srgbClr val="FFD44B"/>
        </a:buClr>
        <a:buFont typeface="Wingdings" pitchFamily="2" charset="2"/>
        <a:buChar char="S"/>
        <a:defRPr sz="2200" baseline="0">
          <a:solidFill>
            <a:schemeClr val="tx1"/>
          </a:solidFill>
          <a:latin typeface="+mn-lt"/>
          <a:cs typeface="+mn-cs"/>
        </a:defRPr>
      </a:lvl3pPr>
      <a:lvl4pPr marL="1600200" indent="-228600" algn="l" rtl="0" eaLnBrk="1" fontAlgn="base" hangingPunct="1">
        <a:spcBef>
          <a:spcPct val="20000"/>
        </a:spcBef>
        <a:spcAft>
          <a:spcPct val="0"/>
        </a:spcAft>
        <a:buClr>
          <a:srgbClr val="0070C0"/>
        </a:buClr>
        <a:buFont typeface="Wingdings" pitchFamily="2" charset="2"/>
        <a:buChar char="S"/>
        <a:defRPr sz="2000">
          <a:solidFill>
            <a:schemeClr val="tx1"/>
          </a:solidFill>
          <a:latin typeface="+mn-lt"/>
          <a:cs typeface="+mn-cs"/>
        </a:defRPr>
      </a:lvl4pPr>
      <a:lvl5pPr marL="2057400" indent="-228600" algn="l" rtl="0" eaLnBrk="1" fontAlgn="base" hangingPunct="1">
        <a:spcBef>
          <a:spcPct val="20000"/>
        </a:spcBef>
        <a:spcAft>
          <a:spcPct val="0"/>
        </a:spcAft>
        <a:buClr>
          <a:srgbClr val="58BEC0"/>
        </a:buClr>
        <a:buFont typeface="Wingdings" pitchFamily="2" charset="2"/>
        <a:buChar char="S"/>
        <a:defRPr sz="2000">
          <a:solidFill>
            <a:schemeClr val="tx1"/>
          </a:solidFill>
          <a:latin typeface="+mn-lt"/>
          <a:cs typeface="+mn-cs"/>
        </a:defRPr>
      </a:lvl5pPr>
      <a:lvl6pPr marL="2514600" indent="-228600" algn="l" rtl="0" eaLnBrk="1" fontAlgn="base" hangingPunct="1">
        <a:spcBef>
          <a:spcPct val="20000"/>
        </a:spcBef>
        <a:spcAft>
          <a:spcPct val="0"/>
        </a:spcAft>
        <a:buClr>
          <a:srgbClr val="E10A2D"/>
        </a:buClr>
        <a:buFont typeface="Wingdings" pitchFamily="2" charset="2"/>
        <a:buChar char="l"/>
        <a:defRPr sz="2000">
          <a:solidFill>
            <a:schemeClr val="tx1"/>
          </a:solidFill>
          <a:latin typeface="+mn-lt"/>
          <a:cs typeface="+mn-cs"/>
        </a:defRPr>
      </a:lvl6pPr>
      <a:lvl7pPr marL="2971800" indent="-228600" algn="l" rtl="0" eaLnBrk="1" fontAlgn="base" hangingPunct="1">
        <a:spcBef>
          <a:spcPct val="20000"/>
        </a:spcBef>
        <a:spcAft>
          <a:spcPct val="0"/>
        </a:spcAft>
        <a:buClr>
          <a:srgbClr val="E10A2D"/>
        </a:buClr>
        <a:buFont typeface="Wingdings" pitchFamily="2" charset="2"/>
        <a:buChar char="l"/>
        <a:defRPr sz="2000">
          <a:solidFill>
            <a:schemeClr val="tx1"/>
          </a:solidFill>
          <a:latin typeface="+mn-lt"/>
          <a:cs typeface="+mn-cs"/>
        </a:defRPr>
      </a:lvl7pPr>
      <a:lvl8pPr marL="3429000" indent="-228600" algn="l" rtl="0" eaLnBrk="1" fontAlgn="base" hangingPunct="1">
        <a:spcBef>
          <a:spcPct val="20000"/>
        </a:spcBef>
        <a:spcAft>
          <a:spcPct val="0"/>
        </a:spcAft>
        <a:buClr>
          <a:srgbClr val="E10A2D"/>
        </a:buClr>
        <a:buFont typeface="Wingdings" pitchFamily="2" charset="2"/>
        <a:buChar char="l"/>
        <a:defRPr sz="2000">
          <a:solidFill>
            <a:schemeClr val="tx1"/>
          </a:solidFill>
          <a:latin typeface="+mn-lt"/>
          <a:cs typeface="+mn-cs"/>
        </a:defRPr>
      </a:lvl8pPr>
      <a:lvl9pPr marL="3886200" indent="-228600" algn="l" rtl="0" eaLnBrk="1" fontAlgn="base" hangingPunct="1">
        <a:spcBef>
          <a:spcPct val="20000"/>
        </a:spcBef>
        <a:spcAft>
          <a:spcPct val="0"/>
        </a:spcAft>
        <a:buClr>
          <a:srgbClr val="E10A2D"/>
        </a:buClr>
        <a:buFont typeface="Wingdings" pitchFamily="2" charset="2"/>
        <a:buChar char="l"/>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subTitle" idx="1"/>
          </p:nvPr>
        </p:nvSpPr>
        <p:spPr>
          <a:xfrm>
            <a:off x="1295400" y="4114800"/>
            <a:ext cx="6705600" cy="1752600"/>
          </a:xfrm>
        </p:spPr>
        <p:txBody>
          <a:bodyPr/>
          <a:lstStyle/>
          <a:p>
            <a:pPr eaLnBrk="1" hangingPunct="1"/>
            <a:r>
              <a:rPr lang="en-US" dirty="0" smtClean="0">
                <a:latin typeface="Arial" pitchFamily="34" charset="0"/>
                <a:cs typeface="Arial" pitchFamily="34" charset="0"/>
              </a:rPr>
              <a:t>Education</a:t>
            </a:r>
          </a:p>
          <a:p>
            <a:pPr eaLnBrk="1" hangingPunct="1"/>
            <a:endParaRPr lang="en-US" dirty="0" smtClean="0">
              <a:solidFill>
                <a:schemeClr val="tx1"/>
              </a:solidFill>
            </a:endParaRPr>
          </a:p>
        </p:txBody>
      </p:sp>
      <p:sp>
        <p:nvSpPr>
          <p:cNvPr id="3074" name="Rectangle 2"/>
          <p:cNvSpPr>
            <a:spLocks noGrp="1" noChangeArrowheads="1"/>
          </p:cNvSpPr>
          <p:nvPr>
            <p:ph type="ctrTitle"/>
          </p:nvPr>
        </p:nvSpPr>
        <p:spPr>
          <a:xfrm>
            <a:off x="1295400" y="1414463"/>
            <a:ext cx="5561013" cy="2286000"/>
          </a:xfrm>
          <a:ln w="9525"/>
        </p:spPr>
        <p:txBody>
          <a:bodyPr/>
          <a:lstStyle/>
          <a:p>
            <a:pPr eaLnBrk="1" hangingPunct="1"/>
            <a:r>
              <a:rPr lang="en-US" dirty="0" smtClean="0"/>
              <a:t>CHAPTER 9</a:t>
            </a:r>
          </a:p>
        </p:txBody>
      </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33CC"/>
                </a:solidFill>
              </a:rPr>
              <a:t>Why </a:t>
            </a:r>
            <a:r>
              <a:rPr lang="en-US" dirty="0" smtClean="0">
                <a:solidFill>
                  <a:srgbClr val="0033CC"/>
                </a:solidFill>
              </a:rPr>
              <a:t>Is </a:t>
            </a:r>
            <a:r>
              <a:rPr lang="en-US" dirty="0" smtClean="0"/>
              <a:t>Education Relevan</a:t>
            </a:r>
            <a:r>
              <a:rPr lang="en-US" dirty="0" smtClean="0">
                <a:solidFill>
                  <a:srgbClr val="0033CC"/>
                </a:solidFill>
              </a:rPr>
              <a:t>t?</a:t>
            </a:r>
            <a:endParaRPr lang="en-US" dirty="0">
              <a:solidFill>
                <a:srgbClr val="0033CC"/>
              </a:solidFill>
            </a:endParaRPr>
          </a:p>
        </p:txBody>
      </p:sp>
      <p:sp>
        <p:nvSpPr>
          <p:cNvPr id="3" name="Content Placeholder 2"/>
          <p:cNvSpPr>
            <a:spLocks noGrp="1"/>
          </p:cNvSpPr>
          <p:nvPr>
            <p:ph idx="1"/>
          </p:nvPr>
        </p:nvSpPr>
        <p:spPr>
          <a:xfrm>
            <a:off x="609600" y="1371600"/>
            <a:ext cx="8229600" cy="4525963"/>
          </a:xfrm>
        </p:spPr>
        <p:txBody>
          <a:bodyPr/>
          <a:lstStyle/>
          <a:p>
            <a:r>
              <a:rPr lang="en-US" dirty="0" smtClean="0"/>
              <a:t>Employers are interested in your education because:</a:t>
            </a:r>
          </a:p>
          <a:p>
            <a:pPr lvl="1"/>
            <a:r>
              <a:rPr lang="en-US" sz="2400" dirty="0" smtClean="0"/>
              <a:t>Education equals skills.</a:t>
            </a:r>
          </a:p>
          <a:p>
            <a:pPr lvl="2"/>
            <a:r>
              <a:rPr lang="en-US" sz="2200" dirty="0" smtClean="0"/>
              <a:t>Employers will translate your education into skills you have acquired.</a:t>
            </a:r>
          </a:p>
          <a:p>
            <a:pPr lvl="2"/>
            <a:r>
              <a:rPr lang="en-US" dirty="0" smtClean="0"/>
              <a:t>Employers want people with skills that can help them.</a:t>
            </a:r>
            <a:endParaRPr lang="en-US" sz="2200" dirty="0" smtClean="0"/>
          </a:p>
          <a:p>
            <a:pPr lvl="1"/>
            <a:r>
              <a:rPr lang="en-US" dirty="0" smtClean="0"/>
              <a:t>A university setting is similar to a workplace.</a:t>
            </a:r>
          </a:p>
          <a:p>
            <a:pPr lvl="2"/>
            <a:r>
              <a:rPr lang="en-US" sz="2200" dirty="0" smtClean="0"/>
              <a:t>A successful student has ambition and drive—traits essential to succeeding in the workplace.</a:t>
            </a:r>
          </a:p>
          <a:p>
            <a:pPr lvl="2"/>
            <a:r>
              <a:rPr lang="en-US" dirty="0" smtClean="0"/>
              <a:t>A successful student will be a successful employee.</a:t>
            </a:r>
            <a:endParaRPr lang="en-US" sz="2200" dirty="0" smtClean="0"/>
          </a:p>
          <a:p>
            <a:pPr>
              <a:buNone/>
            </a:pPr>
            <a:endParaRPr lang="en-US" dirty="0" smtClean="0"/>
          </a:p>
        </p:txBody>
      </p:sp>
      <p:sp>
        <p:nvSpPr>
          <p:cNvPr id="4" name="Slide Number Placeholder 3"/>
          <p:cNvSpPr>
            <a:spLocks noGrp="1"/>
          </p:cNvSpPr>
          <p:nvPr>
            <p:ph type="sldNum" sz="quarter" idx="10"/>
          </p:nvPr>
        </p:nvSpPr>
        <p:spPr/>
        <p:txBody>
          <a:bodyPr/>
          <a:lstStyle/>
          <a:p>
            <a:pPr>
              <a:defRPr/>
            </a:pPr>
            <a:r>
              <a:rPr lang="en-US" dirty="0" smtClean="0"/>
              <a:t>Slide </a:t>
            </a:r>
            <a:fld id="{9AE69AF2-0DF1-4CF3-8E49-1ABF965612DA}" type="slidenum">
              <a:rPr lang="en-US" smtClean="0"/>
              <a:pPr>
                <a:defRPr/>
              </a:pPr>
              <a:t>2</a:t>
            </a:fld>
            <a:endParaRPr lang="en-US" dirty="0"/>
          </a:p>
        </p:txBody>
      </p:sp>
      <p:sp>
        <p:nvSpPr>
          <p:cNvPr id="5" name="Footer Placeholder 4"/>
          <p:cNvSpPr>
            <a:spLocks noGrp="1"/>
          </p:cNvSpPr>
          <p:nvPr>
            <p:ph type="ftr" sz="quarter" idx="11"/>
          </p:nvPr>
        </p:nvSpPr>
        <p:spPr/>
        <p:txBody>
          <a:bodyPr/>
          <a:lstStyle/>
          <a:p>
            <a:pPr>
              <a:defRPr/>
            </a:pPr>
            <a:r>
              <a:rPr lang="en-US" smtClean="0"/>
              <a:t>Chapter  9</a:t>
            </a:r>
            <a:endParaRPr lang="en-US"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33CC"/>
                </a:solidFill>
              </a:rPr>
              <a:t>What to List</a:t>
            </a:r>
            <a:endParaRPr lang="en-US" sz="2400" dirty="0">
              <a:solidFill>
                <a:srgbClr val="0033CC"/>
              </a:solidFill>
            </a:endParaRPr>
          </a:p>
        </p:txBody>
      </p:sp>
      <p:sp>
        <p:nvSpPr>
          <p:cNvPr id="3" name="Content Placeholder 2"/>
          <p:cNvSpPr>
            <a:spLocks noGrp="1"/>
          </p:cNvSpPr>
          <p:nvPr>
            <p:ph idx="1"/>
          </p:nvPr>
        </p:nvSpPr>
        <p:spPr>
          <a:xfrm>
            <a:off x="609600" y="1371600"/>
            <a:ext cx="8229600" cy="4525963"/>
          </a:xfrm>
        </p:spPr>
        <p:txBody>
          <a:bodyPr/>
          <a:lstStyle/>
          <a:p>
            <a:pPr>
              <a:buNone/>
            </a:pPr>
            <a:r>
              <a:rPr lang="en-US" dirty="0" smtClean="0"/>
              <a:t>Highest level of education achieved.</a:t>
            </a:r>
          </a:p>
          <a:p>
            <a:pPr lvl="1">
              <a:buClr>
                <a:srgbClr val="E10A2D"/>
              </a:buClr>
              <a:buFont typeface="Wingdings" pitchFamily="2" charset="2"/>
              <a:buChar char="ü"/>
            </a:pPr>
            <a:r>
              <a:rPr lang="en-US" sz="2400" dirty="0" smtClean="0"/>
              <a:t>Highest degree and graduation date</a:t>
            </a:r>
          </a:p>
          <a:p>
            <a:pPr lvl="1">
              <a:buClr>
                <a:srgbClr val="E10A2D"/>
              </a:buClr>
              <a:buFont typeface="Wingdings" pitchFamily="2" charset="2"/>
              <a:buChar char="ü"/>
            </a:pPr>
            <a:r>
              <a:rPr lang="en-US" sz="2400" dirty="0" smtClean="0"/>
              <a:t>University or college attended; city and state</a:t>
            </a:r>
          </a:p>
          <a:p>
            <a:pPr marL="342900" lvl="1" indent="-342900">
              <a:buClr>
                <a:srgbClr val="E10A2D"/>
              </a:buClr>
              <a:buNone/>
            </a:pPr>
            <a:r>
              <a:rPr lang="en-US" sz="2800" dirty="0" smtClean="0"/>
              <a:t>Also mention:</a:t>
            </a:r>
          </a:p>
          <a:p>
            <a:pPr lvl="1">
              <a:buClr>
                <a:srgbClr val="E10A2D"/>
              </a:buClr>
              <a:buFont typeface="Wingdings" pitchFamily="2" charset="2"/>
              <a:buChar char="ü"/>
            </a:pPr>
            <a:r>
              <a:rPr lang="en-US" sz="2400" dirty="0" smtClean="0"/>
              <a:t>Professional training or workshops</a:t>
            </a:r>
          </a:p>
          <a:p>
            <a:pPr lvl="1">
              <a:buClr>
                <a:srgbClr val="E10A2D"/>
              </a:buClr>
              <a:buFont typeface="Wingdings" pitchFamily="2" charset="2"/>
              <a:buChar char="ü"/>
            </a:pPr>
            <a:r>
              <a:rPr lang="en-US" sz="2400" dirty="0" smtClean="0"/>
              <a:t>Other relevant informal education</a:t>
            </a:r>
          </a:p>
          <a:p>
            <a:pPr marL="342900" lvl="1" indent="-342900">
              <a:buClr>
                <a:srgbClr val="E10A2D"/>
              </a:buClr>
              <a:buNone/>
            </a:pPr>
            <a:r>
              <a:rPr lang="en-US" sz="2800" dirty="0" smtClean="0"/>
              <a:t>If you haven't worked for three or more years:</a:t>
            </a:r>
          </a:p>
          <a:p>
            <a:pPr lvl="1">
              <a:buClr>
                <a:srgbClr val="E10A2D"/>
              </a:buClr>
              <a:buFont typeface="Wingdings" pitchFamily="2" charset="2"/>
              <a:buChar char="ü"/>
            </a:pPr>
            <a:r>
              <a:rPr lang="en-US" dirty="0" smtClean="0"/>
              <a:t>Highlight present accomplishments</a:t>
            </a:r>
          </a:p>
          <a:p>
            <a:pPr lvl="1">
              <a:buClr>
                <a:srgbClr val="E10A2D"/>
              </a:buClr>
              <a:buFont typeface="Wingdings" pitchFamily="2" charset="2"/>
              <a:buChar char="ü"/>
            </a:pPr>
            <a:r>
              <a:rPr lang="en-US" dirty="0" smtClean="0"/>
              <a:t>Position Education after Professional Experience</a:t>
            </a:r>
          </a:p>
          <a:p>
            <a:pPr marL="342900" lvl="1" indent="-342900">
              <a:buClr>
                <a:srgbClr val="E10A2D"/>
              </a:buClr>
              <a:buNone/>
            </a:pPr>
            <a:endParaRPr lang="en-US" sz="2800" dirty="0" smtClean="0"/>
          </a:p>
          <a:p>
            <a:pPr lvl="1">
              <a:buClr>
                <a:srgbClr val="E10A2D"/>
              </a:buClr>
              <a:buFont typeface="Wingdings" pitchFamily="2" charset="2"/>
              <a:buChar char="ü"/>
            </a:pPr>
            <a:endParaRPr lang="en-US" sz="2400" dirty="0" smtClean="0"/>
          </a:p>
          <a:p>
            <a:pPr>
              <a:buNone/>
            </a:pPr>
            <a:endParaRPr lang="en-US" sz="2800" dirty="0" smtClean="0"/>
          </a:p>
          <a:p>
            <a:pPr marL="1314450" lvl="2" indent="-514350">
              <a:buNone/>
            </a:pPr>
            <a:r>
              <a:rPr lang="en-US" dirty="0" smtClean="0"/>
              <a:t>	</a:t>
            </a:r>
            <a:endParaRPr lang="en-US" sz="2200" dirty="0" smtClean="0"/>
          </a:p>
        </p:txBody>
      </p:sp>
      <p:sp>
        <p:nvSpPr>
          <p:cNvPr id="4" name="Slide Number Placeholder 3"/>
          <p:cNvSpPr>
            <a:spLocks noGrp="1"/>
          </p:cNvSpPr>
          <p:nvPr>
            <p:ph type="sldNum" sz="quarter" idx="10"/>
          </p:nvPr>
        </p:nvSpPr>
        <p:spPr/>
        <p:txBody>
          <a:bodyPr/>
          <a:lstStyle/>
          <a:p>
            <a:pPr>
              <a:defRPr/>
            </a:pPr>
            <a:r>
              <a:rPr lang="en-US" dirty="0" smtClean="0"/>
              <a:t>Slide </a:t>
            </a:r>
            <a:fld id="{9AE69AF2-0DF1-4CF3-8E49-1ABF965612DA}" type="slidenum">
              <a:rPr lang="en-US" smtClean="0"/>
              <a:pPr>
                <a:defRPr/>
              </a:pPr>
              <a:t>3</a:t>
            </a:fld>
            <a:endParaRPr lang="en-US" dirty="0"/>
          </a:p>
        </p:txBody>
      </p:sp>
      <p:sp>
        <p:nvSpPr>
          <p:cNvPr id="5" name="Footer Placeholder 4"/>
          <p:cNvSpPr>
            <a:spLocks noGrp="1"/>
          </p:cNvSpPr>
          <p:nvPr>
            <p:ph type="ftr" sz="quarter" idx="11"/>
          </p:nvPr>
        </p:nvSpPr>
        <p:spPr/>
        <p:txBody>
          <a:bodyPr/>
          <a:lstStyle/>
          <a:p>
            <a:pPr>
              <a:defRPr/>
            </a:pPr>
            <a:r>
              <a:rPr lang="en-US" smtClean="0"/>
              <a:t>Chapter  9</a:t>
            </a:r>
            <a:endParaRPr lang="en-US"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blinds(horizontal)">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blinds(horizontal)">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3">
                                            <p:txEl>
                                              <p:pRg st="12" end="12"/>
                                            </p:txEl>
                                          </p:spTgt>
                                        </p:tgtEl>
                                        <p:attrNameLst>
                                          <p:attrName>style.visibility</p:attrName>
                                        </p:attrNameLst>
                                      </p:cBhvr>
                                      <p:to>
                                        <p:strVal val="visible"/>
                                      </p:to>
                                    </p:set>
                                    <p:animEffect transition="in" filter="blinds(horizontal)">
                                      <p:cBhvr>
                                        <p:cTn id="52"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Recent Graduates</a:t>
            </a:r>
            <a:endParaRPr lang="en-US" dirty="0"/>
          </a:p>
        </p:txBody>
      </p:sp>
      <p:sp>
        <p:nvSpPr>
          <p:cNvPr id="3" name="Content Placeholder 2"/>
          <p:cNvSpPr>
            <a:spLocks noGrp="1"/>
          </p:cNvSpPr>
          <p:nvPr>
            <p:ph idx="1"/>
          </p:nvPr>
        </p:nvSpPr>
        <p:spPr>
          <a:xfrm>
            <a:off x="609600" y="1295400"/>
            <a:ext cx="8229600" cy="4525963"/>
          </a:xfrm>
        </p:spPr>
        <p:txBody>
          <a:bodyPr/>
          <a:lstStyle/>
          <a:p>
            <a:r>
              <a:rPr lang="en-US" dirty="0" smtClean="0"/>
              <a:t>Because real-life work experience is limited:</a:t>
            </a:r>
          </a:p>
          <a:p>
            <a:pPr lvl="1"/>
            <a:r>
              <a:rPr lang="en-US" dirty="0" smtClean="0"/>
              <a:t>The Education section may be the most important.</a:t>
            </a:r>
          </a:p>
          <a:p>
            <a:pPr lvl="1"/>
            <a:r>
              <a:rPr lang="en-US" dirty="0" smtClean="0"/>
              <a:t>Place extra emphasis on your education.</a:t>
            </a:r>
          </a:p>
          <a:p>
            <a:pPr lvl="1"/>
            <a:r>
              <a:rPr lang="en-US" dirty="0" smtClean="0"/>
              <a:t>Detail projects and achievements relevant to your career objective.</a:t>
            </a:r>
          </a:p>
          <a:p>
            <a:pPr lvl="1"/>
            <a:r>
              <a:rPr lang="en-US" dirty="0" smtClean="0"/>
              <a:t>Play up accomplishments, awards, and outstanding work.</a:t>
            </a:r>
          </a:p>
          <a:p>
            <a:r>
              <a:rPr lang="en-US" dirty="0" smtClean="0"/>
              <a:t>Position the Education section:</a:t>
            </a:r>
          </a:p>
          <a:p>
            <a:pPr lvl="1"/>
            <a:r>
              <a:rPr lang="en-US" dirty="0" smtClean="0"/>
              <a:t>Immediately after </a:t>
            </a:r>
            <a:r>
              <a:rPr lang="en-US" dirty="0" smtClean="0"/>
              <a:t>Objective </a:t>
            </a:r>
            <a:r>
              <a:rPr lang="en-US" dirty="0" smtClean="0"/>
              <a:t>or Summary of Qualifications and before Professional Experience.</a:t>
            </a:r>
          </a:p>
          <a:p>
            <a:pPr lvl="1"/>
            <a:endParaRPr lang="en-US" dirty="0" smtClean="0"/>
          </a:p>
        </p:txBody>
      </p:sp>
      <p:sp>
        <p:nvSpPr>
          <p:cNvPr id="4" name="Slide Number Placeholder 3"/>
          <p:cNvSpPr>
            <a:spLocks noGrp="1"/>
          </p:cNvSpPr>
          <p:nvPr>
            <p:ph type="sldNum" sz="quarter" idx="10"/>
          </p:nvPr>
        </p:nvSpPr>
        <p:spPr/>
        <p:txBody>
          <a:bodyPr/>
          <a:lstStyle/>
          <a:p>
            <a:pPr>
              <a:defRPr/>
            </a:pPr>
            <a:r>
              <a:rPr lang="en-US" smtClean="0"/>
              <a:t>Slide </a:t>
            </a:r>
            <a:fld id="{9AE69AF2-0DF1-4CF3-8E49-1ABF965612DA}" type="slidenum">
              <a:rPr lang="en-US" smtClean="0"/>
              <a:pPr>
                <a:defRPr/>
              </a:pPr>
              <a:t>4</a:t>
            </a:fld>
            <a:endParaRPr lang="en-US" dirty="0"/>
          </a:p>
        </p:txBody>
      </p:sp>
      <p:sp>
        <p:nvSpPr>
          <p:cNvPr id="5" name="Footer Placeholder 4"/>
          <p:cNvSpPr>
            <a:spLocks noGrp="1"/>
          </p:cNvSpPr>
          <p:nvPr>
            <p:ph type="ftr" sz="quarter" idx="11"/>
          </p:nvPr>
        </p:nvSpPr>
        <p:spPr/>
        <p:txBody>
          <a:bodyPr/>
          <a:lstStyle/>
          <a:p>
            <a:pPr>
              <a:defRPr/>
            </a:pPr>
            <a:r>
              <a:rPr lang="en-US" smtClean="0"/>
              <a:t>Chapter  9</a:t>
            </a:r>
            <a:endParaRPr lang="en-US"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Education—Recent Graduate</a:t>
            </a:r>
            <a:endParaRPr lang="en-US" dirty="0"/>
          </a:p>
        </p:txBody>
      </p:sp>
      <p:sp>
        <p:nvSpPr>
          <p:cNvPr id="4" name="Slide Number Placeholder 3"/>
          <p:cNvSpPr>
            <a:spLocks noGrp="1"/>
          </p:cNvSpPr>
          <p:nvPr>
            <p:ph type="sldNum" sz="quarter" idx="10"/>
          </p:nvPr>
        </p:nvSpPr>
        <p:spPr/>
        <p:txBody>
          <a:bodyPr/>
          <a:lstStyle/>
          <a:p>
            <a:pPr>
              <a:defRPr/>
            </a:pPr>
            <a:r>
              <a:rPr lang="en-US" smtClean="0"/>
              <a:t>Slide </a:t>
            </a:r>
            <a:fld id="{9AE69AF2-0DF1-4CF3-8E49-1ABF965612DA}" type="slidenum">
              <a:rPr lang="en-US" smtClean="0"/>
              <a:pPr>
                <a:defRPr/>
              </a:pPr>
              <a:t>5</a:t>
            </a:fld>
            <a:endParaRPr lang="en-US" dirty="0"/>
          </a:p>
        </p:txBody>
      </p:sp>
      <p:sp>
        <p:nvSpPr>
          <p:cNvPr id="5" name="Footer Placeholder 4"/>
          <p:cNvSpPr>
            <a:spLocks noGrp="1"/>
          </p:cNvSpPr>
          <p:nvPr>
            <p:ph type="ftr" sz="quarter" idx="11"/>
          </p:nvPr>
        </p:nvSpPr>
        <p:spPr/>
        <p:txBody>
          <a:bodyPr/>
          <a:lstStyle/>
          <a:p>
            <a:pPr>
              <a:defRPr/>
            </a:pPr>
            <a:r>
              <a:rPr lang="en-US" smtClean="0"/>
              <a:t>Chapter  9</a:t>
            </a:r>
            <a:endParaRPr lang="en-US" dirty="0"/>
          </a:p>
        </p:txBody>
      </p:sp>
      <p:sp>
        <p:nvSpPr>
          <p:cNvPr id="6" name="Content Placeholder 5"/>
          <p:cNvSpPr>
            <a:spLocks noGrp="1"/>
          </p:cNvSpPr>
          <p:nvPr>
            <p:ph idx="1"/>
          </p:nvPr>
        </p:nvSpPr>
        <p:spPr>
          <a:xfrm>
            <a:off x="609600" y="1371600"/>
            <a:ext cx="8229600" cy="4525963"/>
          </a:xfrm>
          <a:prstGeom prst="rect">
            <a:avLst/>
          </a:prstGeom>
          <a:solidFill>
            <a:srgbClr val="FFD44B"/>
          </a:solidFill>
          <a:effectLst>
            <a:innerShdw blurRad="63500" dist="50800" dir="5400000">
              <a:prstClr val="black">
                <a:alpha val="50000"/>
              </a:prstClr>
            </a:innerShdw>
          </a:effectLst>
          <a:scene3d>
            <a:camera prst="orthographicFront"/>
            <a:lightRig rig="threePt" dir="t"/>
          </a:scene3d>
          <a:sp3d>
            <a:bevelT w="139700" h="139700" prst="divo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114300">
              <a:spcBef>
                <a:spcPts val="0"/>
              </a:spcBef>
              <a:buNone/>
            </a:pPr>
            <a:r>
              <a:rPr lang="en-US" sz="2200" b="1" dirty="0" smtClean="0">
                <a:solidFill>
                  <a:schemeClr val="tx1"/>
                </a:solidFill>
              </a:rPr>
              <a:t>M.B.A. Business Administration, 2012</a:t>
            </a:r>
          </a:p>
          <a:p>
            <a:pPr indent="-114300">
              <a:spcBef>
                <a:spcPts val="0"/>
              </a:spcBef>
              <a:buNone/>
            </a:pPr>
            <a:r>
              <a:rPr lang="en-US" sz="2200" dirty="0" smtClean="0">
                <a:solidFill>
                  <a:schemeClr val="tx1"/>
                </a:solidFill>
              </a:rPr>
              <a:t>University of Florida—Miami Beach, FL</a:t>
            </a:r>
          </a:p>
          <a:p>
            <a:pPr indent="-114300">
              <a:spcBef>
                <a:spcPts val="0"/>
              </a:spcBef>
              <a:buNone/>
            </a:pPr>
            <a:r>
              <a:rPr lang="en-US" sz="2200" dirty="0" smtClean="0">
                <a:solidFill>
                  <a:schemeClr val="tx1"/>
                </a:solidFill>
              </a:rPr>
              <a:t>• Major: Financial Management</a:t>
            </a:r>
          </a:p>
          <a:p>
            <a:pPr indent="-114300">
              <a:spcBef>
                <a:spcPts val="0"/>
              </a:spcBef>
              <a:buNone/>
            </a:pPr>
            <a:r>
              <a:rPr lang="en-US" sz="2200" dirty="0" smtClean="0">
                <a:solidFill>
                  <a:schemeClr val="tx1"/>
                </a:solidFill>
              </a:rPr>
              <a:t>• Emphasis on Financial Forecasting</a:t>
            </a:r>
          </a:p>
          <a:p>
            <a:pPr indent="-114300">
              <a:spcBef>
                <a:spcPts val="0"/>
              </a:spcBef>
              <a:buNone/>
            </a:pPr>
            <a:r>
              <a:rPr lang="en-US" sz="2200" dirty="0" smtClean="0">
                <a:solidFill>
                  <a:schemeClr val="tx1"/>
                </a:solidFill>
              </a:rPr>
              <a:t>• Dean’s List 2009–2012</a:t>
            </a:r>
          </a:p>
          <a:p>
            <a:pPr indent="-114300">
              <a:spcBef>
                <a:spcPts val="0"/>
              </a:spcBef>
              <a:buNone/>
            </a:pPr>
            <a:r>
              <a:rPr lang="en-US" sz="2200" dirty="0" smtClean="0">
                <a:solidFill>
                  <a:schemeClr val="tx1"/>
                </a:solidFill>
              </a:rPr>
              <a:t>• GPA 3.50/4.00</a:t>
            </a:r>
          </a:p>
          <a:p>
            <a:pPr indent="-114300">
              <a:spcBef>
                <a:spcPts val="0"/>
              </a:spcBef>
              <a:buNone/>
            </a:pPr>
            <a:r>
              <a:rPr lang="en-US" sz="2200" dirty="0" smtClean="0">
                <a:solidFill>
                  <a:schemeClr val="tx1"/>
                </a:solidFill>
              </a:rPr>
              <a:t>• Tuition paid via part-time employment as financial advisor</a:t>
            </a:r>
          </a:p>
          <a:p>
            <a:pPr indent="-114300">
              <a:spcBef>
                <a:spcPts val="0"/>
              </a:spcBef>
              <a:buNone/>
            </a:pPr>
            <a:r>
              <a:rPr lang="en-US" sz="2200" dirty="0" smtClean="0">
                <a:solidFill>
                  <a:schemeClr val="tx1"/>
                </a:solidFill>
              </a:rPr>
              <a:t>• President of Future Business Leaders of America, 2007</a:t>
            </a:r>
          </a:p>
          <a:p>
            <a:pPr indent="-114300">
              <a:spcBef>
                <a:spcPts val="1800"/>
              </a:spcBef>
              <a:buNone/>
            </a:pPr>
            <a:r>
              <a:rPr lang="en-US" sz="2200" b="1" dirty="0" smtClean="0">
                <a:solidFill>
                  <a:schemeClr val="tx1"/>
                </a:solidFill>
              </a:rPr>
              <a:t>B.A. Economics, 2008</a:t>
            </a:r>
          </a:p>
          <a:p>
            <a:pPr indent="-114300">
              <a:spcBef>
                <a:spcPts val="0"/>
              </a:spcBef>
              <a:buNone/>
            </a:pPr>
            <a:r>
              <a:rPr lang="en-US" sz="2200" dirty="0" smtClean="0">
                <a:solidFill>
                  <a:schemeClr val="tx1"/>
                </a:solidFill>
              </a:rPr>
              <a:t>University of Illinois—Chicago, IL</a:t>
            </a:r>
            <a:endParaRPr lang="en-US" sz="2200" dirty="0">
              <a:solidFill>
                <a:schemeClr val="tx1"/>
              </a:solidFill>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Education—Not Recent</a:t>
            </a:r>
            <a:endParaRPr lang="en-US" dirty="0"/>
          </a:p>
        </p:txBody>
      </p:sp>
      <p:sp>
        <p:nvSpPr>
          <p:cNvPr id="4" name="Slide Number Placeholder 3"/>
          <p:cNvSpPr>
            <a:spLocks noGrp="1"/>
          </p:cNvSpPr>
          <p:nvPr>
            <p:ph type="sldNum" sz="quarter" idx="10"/>
          </p:nvPr>
        </p:nvSpPr>
        <p:spPr/>
        <p:txBody>
          <a:bodyPr/>
          <a:lstStyle/>
          <a:p>
            <a:pPr>
              <a:defRPr/>
            </a:pPr>
            <a:r>
              <a:rPr lang="en-US" smtClean="0"/>
              <a:t>Slide </a:t>
            </a:r>
            <a:fld id="{9AE69AF2-0DF1-4CF3-8E49-1ABF965612DA}" type="slidenum">
              <a:rPr lang="en-US" smtClean="0"/>
              <a:pPr>
                <a:defRPr/>
              </a:pPr>
              <a:t>6</a:t>
            </a:fld>
            <a:endParaRPr lang="en-US" dirty="0"/>
          </a:p>
        </p:txBody>
      </p:sp>
      <p:sp>
        <p:nvSpPr>
          <p:cNvPr id="5" name="Footer Placeholder 4"/>
          <p:cNvSpPr>
            <a:spLocks noGrp="1"/>
          </p:cNvSpPr>
          <p:nvPr>
            <p:ph type="ftr" sz="quarter" idx="11"/>
          </p:nvPr>
        </p:nvSpPr>
        <p:spPr/>
        <p:txBody>
          <a:bodyPr/>
          <a:lstStyle/>
          <a:p>
            <a:pPr>
              <a:defRPr/>
            </a:pPr>
            <a:r>
              <a:rPr lang="en-US" smtClean="0"/>
              <a:t>Chapter  9</a:t>
            </a:r>
            <a:endParaRPr lang="en-US" dirty="0"/>
          </a:p>
        </p:txBody>
      </p:sp>
      <p:sp>
        <p:nvSpPr>
          <p:cNvPr id="6" name="Content Placeholder 5"/>
          <p:cNvSpPr>
            <a:spLocks noGrp="1"/>
          </p:cNvSpPr>
          <p:nvPr>
            <p:ph idx="1"/>
          </p:nvPr>
        </p:nvSpPr>
        <p:spPr>
          <a:xfrm>
            <a:off x="609600" y="1371600"/>
            <a:ext cx="8229600" cy="4297363"/>
          </a:xfrm>
          <a:prstGeom prst="rect">
            <a:avLst/>
          </a:prstGeom>
          <a:solidFill>
            <a:srgbClr val="FFD44B"/>
          </a:solidFill>
          <a:effectLst>
            <a:innerShdw blurRad="63500" dist="50800" dir="5400000">
              <a:prstClr val="black">
                <a:alpha val="50000"/>
              </a:prstClr>
            </a:innerShdw>
          </a:effectLst>
          <a:scene3d>
            <a:camera prst="orthographicFront"/>
            <a:lightRig rig="threePt" dir="t"/>
          </a:scene3d>
          <a:sp3d>
            <a:bevelT w="139700" h="139700" prst="divo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114300">
              <a:spcBef>
                <a:spcPts val="600"/>
              </a:spcBef>
              <a:buNone/>
            </a:pPr>
            <a:r>
              <a:rPr lang="en-US" sz="2200" b="1" dirty="0" smtClean="0">
                <a:solidFill>
                  <a:schemeClr val="tx1"/>
                </a:solidFill>
              </a:rPr>
              <a:t>M.B.A. Business Administration, 2009</a:t>
            </a:r>
          </a:p>
          <a:p>
            <a:pPr indent="-114300">
              <a:spcBef>
                <a:spcPts val="0"/>
              </a:spcBef>
              <a:buNone/>
            </a:pPr>
            <a:r>
              <a:rPr lang="en-US" sz="2200" dirty="0" smtClean="0">
                <a:solidFill>
                  <a:schemeClr val="tx1"/>
                </a:solidFill>
              </a:rPr>
              <a:t>University of Florida—Miami Beach, FL</a:t>
            </a:r>
          </a:p>
          <a:p>
            <a:pPr indent="-114300">
              <a:spcBef>
                <a:spcPts val="0"/>
              </a:spcBef>
              <a:buNone/>
            </a:pPr>
            <a:r>
              <a:rPr lang="en-US" sz="2200" dirty="0" smtClean="0">
                <a:solidFill>
                  <a:schemeClr val="tx1"/>
                </a:solidFill>
              </a:rPr>
              <a:t>Major: Financial Management</a:t>
            </a:r>
          </a:p>
          <a:p>
            <a:pPr indent="-114300">
              <a:spcBef>
                <a:spcPts val="1800"/>
              </a:spcBef>
              <a:buNone/>
            </a:pPr>
            <a:r>
              <a:rPr lang="en-US" sz="2200" b="1" dirty="0" smtClean="0">
                <a:solidFill>
                  <a:schemeClr val="tx1"/>
                </a:solidFill>
              </a:rPr>
              <a:t>B.A. Economics, 2007</a:t>
            </a:r>
          </a:p>
          <a:p>
            <a:pPr indent="-114300">
              <a:spcBef>
                <a:spcPts val="0"/>
              </a:spcBef>
              <a:buNone/>
            </a:pPr>
            <a:r>
              <a:rPr lang="en-US" sz="2200" dirty="0" smtClean="0">
                <a:solidFill>
                  <a:schemeClr val="tx1"/>
                </a:solidFill>
              </a:rPr>
              <a:t>University of Illinois—Chicago, IL</a:t>
            </a:r>
          </a:p>
          <a:p>
            <a:pPr indent="-114300">
              <a:spcBef>
                <a:spcPts val="1800"/>
              </a:spcBef>
              <a:buNone/>
            </a:pPr>
            <a:r>
              <a:rPr lang="en-US" sz="2200" dirty="0" smtClean="0">
                <a:solidFill>
                  <a:schemeClr val="tx1"/>
                </a:solidFill>
              </a:rPr>
              <a:t>Participated in week-long seminar (Fall 2000): </a:t>
            </a:r>
          </a:p>
          <a:p>
            <a:pPr indent="-114300">
              <a:spcBef>
                <a:spcPts val="0"/>
              </a:spcBef>
              <a:buNone/>
            </a:pPr>
            <a:r>
              <a:rPr lang="en-US" sz="2200" dirty="0" smtClean="0">
                <a:solidFill>
                  <a:schemeClr val="tx1"/>
                </a:solidFill>
              </a:rPr>
              <a:t>"Financial Forecasting" with Martin Shanks.</a:t>
            </a:r>
          </a:p>
          <a:p>
            <a:pPr indent="-114300">
              <a:spcBef>
                <a:spcPts val="0"/>
              </a:spcBef>
              <a:buNone/>
            </a:pPr>
            <a:r>
              <a:rPr lang="en-US" sz="2200" dirty="0" smtClean="0">
                <a:solidFill>
                  <a:schemeClr val="tx1"/>
                </a:solidFill>
              </a:rPr>
              <a:t>Mastered more accurate methods for forecasting.</a:t>
            </a:r>
            <a:endParaRPr lang="en-US" sz="2200" dirty="0">
              <a:solidFill>
                <a:schemeClr val="tx1"/>
              </a:solidFill>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Listing Degrees</a:t>
            </a:r>
            <a:endParaRPr lang="en-US" dirty="0">
              <a:solidFill>
                <a:srgbClr val="0033CC"/>
              </a:solidFill>
            </a:endParaRPr>
          </a:p>
        </p:txBody>
      </p:sp>
      <p:sp>
        <p:nvSpPr>
          <p:cNvPr id="3" name="Content Placeholder 2"/>
          <p:cNvSpPr>
            <a:spLocks noGrp="1"/>
          </p:cNvSpPr>
          <p:nvPr>
            <p:ph idx="1"/>
          </p:nvPr>
        </p:nvSpPr>
        <p:spPr>
          <a:xfrm>
            <a:off x="685800" y="1371600"/>
            <a:ext cx="8229600" cy="4525963"/>
          </a:xfrm>
        </p:spPr>
        <p:txBody>
          <a:bodyPr/>
          <a:lstStyle/>
          <a:p>
            <a:r>
              <a:rPr lang="en-US" sz="2700" dirty="0" smtClean="0"/>
              <a:t>College graduate: </a:t>
            </a:r>
          </a:p>
          <a:p>
            <a:pPr lvl="1"/>
            <a:r>
              <a:rPr lang="en-US" dirty="0" smtClean="0"/>
              <a:t>Mentioning a high school diploma is unnecessary.</a:t>
            </a:r>
          </a:p>
          <a:p>
            <a:pPr lvl="1"/>
            <a:r>
              <a:rPr lang="en-US" dirty="0" smtClean="0"/>
              <a:t>List college degrees in reverse chronologic order.</a:t>
            </a:r>
          </a:p>
          <a:p>
            <a:pPr lvl="2"/>
            <a:r>
              <a:rPr lang="en-US" dirty="0" smtClean="0"/>
              <a:t>Example: List M.A. before B.A.</a:t>
            </a:r>
          </a:p>
          <a:p>
            <a:r>
              <a:rPr lang="en-US" sz="2700" dirty="0" smtClean="0"/>
              <a:t>If not a college graduate:</a:t>
            </a:r>
          </a:p>
          <a:p>
            <a:pPr lvl="1"/>
            <a:r>
              <a:rPr lang="en-US" dirty="0" smtClean="0"/>
              <a:t>List your high school diploma.</a:t>
            </a:r>
          </a:p>
          <a:p>
            <a:pPr lvl="1"/>
            <a:r>
              <a:rPr lang="en-US" dirty="0" smtClean="0"/>
              <a:t>Many jobs do not require more than a high school education.</a:t>
            </a:r>
            <a:endParaRPr lang="en-US" sz="2500" dirty="0" smtClean="0">
              <a:solidFill>
                <a:srgbClr val="0033CC"/>
              </a:solidFill>
            </a:endParaRPr>
          </a:p>
          <a:p>
            <a:pPr lvl="2"/>
            <a:endParaRPr lang="en-US" dirty="0" smtClean="0"/>
          </a:p>
          <a:p>
            <a:endParaRPr lang="en-US" dirty="0" smtClean="0"/>
          </a:p>
          <a:p>
            <a:pPr lvl="1"/>
            <a:endParaRPr lang="en-US" dirty="0" smtClean="0">
              <a:solidFill>
                <a:srgbClr val="0033CC"/>
              </a:solidFill>
            </a:endParaRPr>
          </a:p>
          <a:p>
            <a:pPr lvl="2"/>
            <a:endParaRPr lang="en-US" dirty="0" smtClean="0"/>
          </a:p>
          <a:p>
            <a:pPr lvl="2">
              <a:buNone/>
            </a:pPr>
            <a:endParaRPr lang="en-US" dirty="0" smtClean="0"/>
          </a:p>
          <a:p>
            <a:pPr lvl="1"/>
            <a:endParaRPr lang="en-US" dirty="0" smtClean="0"/>
          </a:p>
          <a:p>
            <a:endParaRPr lang="en-US" dirty="0" smtClean="0"/>
          </a:p>
          <a:p>
            <a:endParaRPr lang="en-US" dirty="0" smtClean="0"/>
          </a:p>
          <a:p>
            <a:endParaRPr lang="en-US" dirty="0" smtClean="0"/>
          </a:p>
          <a:p>
            <a:pPr lvl="1"/>
            <a:endParaRPr lang="en-US" dirty="0" smtClean="0"/>
          </a:p>
        </p:txBody>
      </p:sp>
      <p:sp>
        <p:nvSpPr>
          <p:cNvPr id="4" name="Slide Number Placeholder 3"/>
          <p:cNvSpPr>
            <a:spLocks noGrp="1"/>
          </p:cNvSpPr>
          <p:nvPr>
            <p:ph type="sldNum" sz="quarter" idx="10"/>
          </p:nvPr>
        </p:nvSpPr>
        <p:spPr/>
        <p:txBody>
          <a:bodyPr/>
          <a:lstStyle/>
          <a:p>
            <a:pPr>
              <a:defRPr/>
            </a:pPr>
            <a:r>
              <a:rPr lang="en-US" dirty="0" smtClean="0"/>
              <a:t>Slide </a:t>
            </a:r>
            <a:fld id="{9AE69AF2-0DF1-4CF3-8E49-1ABF965612DA}" type="slidenum">
              <a:rPr lang="en-US" smtClean="0"/>
              <a:pPr>
                <a:defRPr/>
              </a:pPr>
              <a:t>7</a:t>
            </a:fld>
            <a:endParaRPr lang="en-US" dirty="0"/>
          </a:p>
        </p:txBody>
      </p:sp>
      <p:sp>
        <p:nvSpPr>
          <p:cNvPr id="5" name="Footer Placeholder 4"/>
          <p:cNvSpPr>
            <a:spLocks noGrp="1"/>
          </p:cNvSpPr>
          <p:nvPr>
            <p:ph type="ftr" sz="quarter" idx="11"/>
          </p:nvPr>
        </p:nvSpPr>
        <p:spPr/>
        <p:txBody>
          <a:bodyPr/>
          <a:lstStyle/>
          <a:p>
            <a:pPr>
              <a:defRPr/>
            </a:pPr>
            <a:r>
              <a:rPr lang="en-US" smtClean="0"/>
              <a:t>Chapter  9</a:t>
            </a:r>
            <a:endParaRPr lang="en-US"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Important Traits</a:t>
            </a:r>
            <a:endParaRPr lang="en-US" dirty="0"/>
          </a:p>
        </p:txBody>
      </p:sp>
      <p:sp>
        <p:nvSpPr>
          <p:cNvPr id="3" name="Content Placeholder 2"/>
          <p:cNvSpPr>
            <a:spLocks noGrp="1"/>
          </p:cNvSpPr>
          <p:nvPr>
            <p:ph idx="1"/>
          </p:nvPr>
        </p:nvSpPr>
        <p:spPr>
          <a:xfrm>
            <a:off x="609600" y="1371600"/>
            <a:ext cx="8229600" cy="4525963"/>
          </a:xfrm>
        </p:spPr>
        <p:txBody>
          <a:bodyPr/>
          <a:lstStyle/>
          <a:p>
            <a:r>
              <a:rPr lang="en-US" dirty="0" smtClean="0"/>
              <a:t>Qualities employers look for:</a:t>
            </a:r>
          </a:p>
          <a:p>
            <a:pPr lvl="1"/>
            <a:r>
              <a:rPr lang="en-US" dirty="0" smtClean="0"/>
              <a:t>Leadership abilities.</a:t>
            </a:r>
          </a:p>
          <a:p>
            <a:pPr lvl="1"/>
            <a:r>
              <a:rPr lang="en-US" dirty="0" smtClean="0"/>
              <a:t>Initiative.</a:t>
            </a:r>
          </a:p>
          <a:p>
            <a:r>
              <a:rPr lang="en-US" dirty="0" smtClean="0"/>
              <a:t>Activities that demonstrate initiative include:</a:t>
            </a:r>
            <a:endParaRPr lang="en-US" dirty="0" smtClean="0"/>
          </a:p>
          <a:p>
            <a:pPr lvl="1"/>
            <a:r>
              <a:rPr lang="en-US" dirty="0" smtClean="0"/>
              <a:t>Participation in professional organizations.</a:t>
            </a:r>
          </a:p>
          <a:p>
            <a:pPr lvl="1"/>
            <a:r>
              <a:rPr lang="en-US" dirty="0" smtClean="0"/>
              <a:t>Involvement in extracurricular activities.</a:t>
            </a:r>
          </a:p>
          <a:p>
            <a:pPr lvl="1"/>
            <a:r>
              <a:rPr lang="en-US" dirty="0" smtClean="0"/>
              <a:t>Volunteer work.</a:t>
            </a:r>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r>
              <a:rPr lang="en-US" smtClean="0"/>
              <a:t>Slide </a:t>
            </a:r>
            <a:fld id="{9AE69AF2-0DF1-4CF3-8E49-1ABF965612DA}" type="slidenum">
              <a:rPr lang="en-US" smtClean="0"/>
              <a:pPr>
                <a:defRPr/>
              </a:pPr>
              <a:t>8</a:t>
            </a:fld>
            <a:endParaRPr lang="en-US" dirty="0"/>
          </a:p>
        </p:txBody>
      </p:sp>
      <p:sp>
        <p:nvSpPr>
          <p:cNvPr id="5" name="Footer Placeholder 4"/>
          <p:cNvSpPr>
            <a:spLocks noGrp="1"/>
          </p:cNvSpPr>
          <p:nvPr>
            <p:ph type="ftr" sz="quarter" idx="11"/>
          </p:nvPr>
        </p:nvSpPr>
        <p:spPr/>
        <p:txBody>
          <a:bodyPr/>
          <a:lstStyle/>
          <a:p>
            <a:pPr>
              <a:defRPr/>
            </a:pPr>
            <a:r>
              <a:rPr lang="en-US" smtClean="0"/>
              <a:t>Chapter  9</a:t>
            </a:r>
            <a:endParaRPr lang="en-US"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One Employer's Message </a:t>
            </a:r>
            <a:endParaRPr lang="en-US" dirty="0"/>
          </a:p>
        </p:txBody>
      </p:sp>
      <p:sp>
        <p:nvSpPr>
          <p:cNvPr id="4" name="Slide Number Placeholder 3"/>
          <p:cNvSpPr>
            <a:spLocks noGrp="1"/>
          </p:cNvSpPr>
          <p:nvPr>
            <p:ph type="sldNum" sz="quarter" idx="10"/>
          </p:nvPr>
        </p:nvSpPr>
        <p:spPr/>
        <p:txBody>
          <a:bodyPr/>
          <a:lstStyle/>
          <a:p>
            <a:pPr>
              <a:defRPr/>
            </a:pPr>
            <a:r>
              <a:rPr lang="en-US" smtClean="0"/>
              <a:t>Slide </a:t>
            </a:r>
            <a:fld id="{9AE69AF2-0DF1-4CF3-8E49-1ABF965612DA}" type="slidenum">
              <a:rPr lang="en-US" smtClean="0"/>
              <a:pPr>
                <a:defRPr/>
              </a:pPr>
              <a:t>9</a:t>
            </a:fld>
            <a:endParaRPr lang="en-US" dirty="0"/>
          </a:p>
        </p:txBody>
      </p:sp>
      <p:sp>
        <p:nvSpPr>
          <p:cNvPr id="5" name="Footer Placeholder 4"/>
          <p:cNvSpPr>
            <a:spLocks noGrp="1"/>
          </p:cNvSpPr>
          <p:nvPr>
            <p:ph type="ftr" sz="quarter" idx="11"/>
          </p:nvPr>
        </p:nvSpPr>
        <p:spPr/>
        <p:txBody>
          <a:bodyPr/>
          <a:lstStyle/>
          <a:p>
            <a:pPr>
              <a:defRPr/>
            </a:pPr>
            <a:r>
              <a:rPr lang="en-US" smtClean="0"/>
              <a:t>Chapter  9</a:t>
            </a:r>
            <a:endParaRPr lang="en-US" dirty="0"/>
          </a:p>
        </p:txBody>
      </p:sp>
      <p:sp>
        <p:nvSpPr>
          <p:cNvPr id="6" name="Content Placeholder 5"/>
          <p:cNvSpPr>
            <a:spLocks noGrp="1"/>
          </p:cNvSpPr>
          <p:nvPr>
            <p:ph idx="1"/>
          </p:nvPr>
        </p:nvSpPr>
        <p:spPr>
          <a:xfrm>
            <a:off x="685800" y="1524000"/>
            <a:ext cx="7924800" cy="3840163"/>
          </a:xfrm>
          <a:prstGeom prst="roundRect">
            <a:avLst/>
          </a:prstGeom>
          <a:solidFill>
            <a:schemeClr val="accent6">
              <a:lumMod val="60000"/>
              <a:lumOff val="40000"/>
            </a:schemeClr>
          </a:solidFill>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en-US" sz="2200" b="1" dirty="0" smtClean="0"/>
              <a:t>"One of the things I look for when hiring is how a candidate interacts with others. How they interacted in school is important, as is their ability to lead and take initiative. Leadership and getting along with others are strong indications of their personality."  </a:t>
            </a:r>
          </a:p>
          <a:p>
            <a:pPr algn="r">
              <a:spcBef>
                <a:spcPts val="1800"/>
              </a:spcBef>
              <a:buNone/>
            </a:pPr>
            <a:r>
              <a:rPr lang="en-US" sz="1800" i="1" dirty="0" smtClean="0"/>
              <a:t>Christopher Townsend, Assistant Vice President, Retail Sales Manager,</a:t>
            </a:r>
          </a:p>
          <a:p>
            <a:pPr algn="r">
              <a:buNone/>
            </a:pPr>
            <a:r>
              <a:rPr lang="en-US" sz="1800" i="1" dirty="0" smtClean="0"/>
              <a:t>Royal Banks of Missouri</a:t>
            </a:r>
            <a:endParaRPr lang="en-US" sz="1800" b="1"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theme/theme1.xml><?xml version="1.0" encoding="utf-8"?>
<a:theme xmlns:a="http://schemas.openxmlformats.org/drawingml/2006/main" name="Resume Writer's_slide master">
  <a:themeElements>
    <a:clrScheme name="design605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509B32"/>
      </a:folHlink>
    </a:clrScheme>
    <a:fontScheme name="design605">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sign605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sign605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sign605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sign605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sign605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sign605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sign605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sign605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sign605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sign605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sign605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sign605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sign605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509B3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Resume Writer's_slide master</Template>
  <TotalTime>1115</TotalTime>
  <Words>481</Words>
  <Application>Microsoft Office PowerPoint</Application>
  <PresentationFormat>On-screen Show (4:3)</PresentationFormat>
  <Paragraphs>96</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Resume Writer's_slide master</vt:lpstr>
      <vt:lpstr>CHAPTER 9</vt:lpstr>
      <vt:lpstr>Why Is Education Relevant?</vt:lpstr>
      <vt:lpstr>What to List</vt:lpstr>
      <vt:lpstr>For Recent Graduates</vt:lpstr>
      <vt:lpstr>Education—Recent Graduate</vt:lpstr>
      <vt:lpstr>Education—Not Recent</vt:lpstr>
      <vt:lpstr>Listing Degrees</vt:lpstr>
      <vt:lpstr>Important Traits</vt:lpstr>
      <vt:lpstr>One Employer's Message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Carol1</dc:creator>
  <cp:lastModifiedBy>Carol1</cp:lastModifiedBy>
  <cp:revision>130</cp:revision>
  <dcterms:created xsi:type="dcterms:W3CDTF">2011-08-23T17:18:45Z</dcterms:created>
  <dcterms:modified xsi:type="dcterms:W3CDTF">2011-09-20T18:40:50Z</dcterms:modified>
</cp:coreProperties>
</file>